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05" r:id="rId5"/>
    <p:sldId id="298" r:id="rId6"/>
    <p:sldId id="291" r:id="rId7"/>
    <p:sldId id="313" r:id="rId8"/>
    <p:sldId id="312" r:id="rId9"/>
    <p:sldId id="314" r:id="rId10"/>
    <p:sldId id="306" r:id="rId1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78797A"/>
    <a:srgbClr val="F3521E"/>
    <a:srgbClr val="FBBA0E"/>
    <a:srgbClr val="0C5484"/>
    <a:srgbClr val="E9E2D5"/>
    <a:srgbClr val="64B7C3"/>
    <a:srgbClr val="F20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A5192-D06D-47A9-B82A-D40AEE7F209B}" v="23" dt="2024-03-13T12:47:22.48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96369" autoAdjust="0"/>
  </p:normalViewPr>
  <p:slideViewPr>
    <p:cSldViewPr snapToGrid="0" showGuides="1">
      <p:cViewPr varScale="1">
        <p:scale>
          <a:sx n="56" d="100"/>
          <a:sy n="56" d="100"/>
        </p:scale>
        <p:origin x="8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Iacorossi" userId="S::francesco.iacorossi_eurocities.eu#ext#@uitpoffice.onmicrosoft.com::5cc1ff5a-5523-4bba-b675-d5f7a5b3f58c" providerId="AD" clId="Web-{BBB12F43-5621-63BE-82CC-75A398E4FCD9}"/>
    <pc:docChg chg="addSld modSld">
      <pc:chgData name="Francesco Iacorossi" userId="S::francesco.iacorossi_eurocities.eu#ext#@uitpoffice.onmicrosoft.com::5cc1ff5a-5523-4bba-b675-d5f7a5b3f58c" providerId="AD" clId="Web-{BBB12F43-5621-63BE-82CC-75A398E4FCD9}" dt="2024-01-09T17:26:43.054" v="1003" actId="20577"/>
      <pc:docMkLst>
        <pc:docMk/>
      </pc:docMkLst>
      <pc:sldChg chg="modSp">
        <pc:chgData name="Francesco Iacorossi" userId="S::francesco.iacorossi_eurocities.eu#ext#@uitpoffice.onmicrosoft.com::5cc1ff5a-5523-4bba-b675-d5f7a5b3f58c" providerId="AD" clId="Web-{BBB12F43-5621-63BE-82CC-75A398E4FCD9}" dt="2024-01-09T17:01:46.489" v="477" actId="20577"/>
        <pc:sldMkLst>
          <pc:docMk/>
          <pc:sldMk cId="1166858567" sldId="291"/>
        </pc:sldMkLst>
        <pc:spChg chg="mod">
          <ac:chgData name="Francesco Iacorossi" userId="S::francesco.iacorossi_eurocities.eu#ext#@uitpoffice.onmicrosoft.com::5cc1ff5a-5523-4bba-b675-d5f7a5b3f58c" providerId="AD" clId="Web-{BBB12F43-5621-63BE-82CC-75A398E4FCD9}" dt="2024-01-09T17:01:46.489" v="477" actId="20577"/>
          <ac:spMkLst>
            <pc:docMk/>
            <pc:sldMk cId="1166858567" sldId="291"/>
            <ac:spMk id="2" creationId="{3F452A8F-463D-40CE-BBD3-448209ADCD3E}"/>
          </ac:spMkLst>
        </pc:spChg>
      </pc:sldChg>
      <pc:sldChg chg="modSp">
        <pc:chgData name="Francesco Iacorossi" userId="S::francesco.iacorossi_eurocities.eu#ext#@uitpoffice.onmicrosoft.com::5cc1ff5a-5523-4bba-b675-d5f7a5b3f58c" providerId="AD" clId="Web-{BBB12F43-5621-63BE-82CC-75A398E4FCD9}" dt="2024-01-09T17:00:54.175" v="468" actId="20577"/>
        <pc:sldMkLst>
          <pc:docMk/>
          <pc:sldMk cId="4044788485" sldId="294"/>
        </pc:sldMkLst>
        <pc:spChg chg="mod">
          <ac:chgData name="Francesco Iacorossi" userId="S::francesco.iacorossi_eurocities.eu#ext#@uitpoffice.onmicrosoft.com::5cc1ff5a-5523-4bba-b675-d5f7a5b3f58c" providerId="AD" clId="Web-{BBB12F43-5621-63BE-82CC-75A398E4FCD9}" dt="2024-01-09T16:49:18.159" v="31" actId="20577"/>
          <ac:spMkLst>
            <pc:docMk/>
            <pc:sldMk cId="4044788485" sldId="294"/>
            <ac:spMk id="2" creationId="{3F452A8F-463D-40CE-BBD3-448209ADCD3E}"/>
          </ac:spMkLst>
        </pc:spChg>
        <pc:spChg chg="mod">
          <ac:chgData name="Francesco Iacorossi" userId="S::francesco.iacorossi_eurocities.eu#ext#@uitpoffice.onmicrosoft.com::5cc1ff5a-5523-4bba-b675-d5f7a5b3f58c" providerId="AD" clId="Web-{BBB12F43-5621-63BE-82CC-75A398E4FCD9}" dt="2024-01-09T16:59:24.126" v="462" actId="20577"/>
          <ac:spMkLst>
            <pc:docMk/>
            <pc:sldMk cId="4044788485" sldId="294"/>
            <ac:spMk id="3" creationId="{E37A7752-B7A3-40F5-B0B3-3F97034C6646}"/>
          </ac:spMkLst>
        </pc:spChg>
        <pc:spChg chg="mod">
          <ac:chgData name="Francesco Iacorossi" userId="S::francesco.iacorossi_eurocities.eu#ext#@uitpoffice.onmicrosoft.com::5cc1ff5a-5523-4bba-b675-d5f7a5b3f58c" providerId="AD" clId="Web-{BBB12F43-5621-63BE-82CC-75A398E4FCD9}" dt="2024-01-09T17:00:54.175" v="468" actId="20577"/>
          <ac:spMkLst>
            <pc:docMk/>
            <pc:sldMk cId="4044788485" sldId="294"/>
            <ac:spMk id="6" creationId="{2FEB99B0-B01E-4C9F-AB85-F832001081B7}"/>
          </ac:spMkLst>
        </pc:spChg>
      </pc:sldChg>
      <pc:sldChg chg="modSp">
        <pc:chgData name="Francesco Iacorossi" userId="S::francesco.iacorossi_eurocities.eu#ext#@uitpoffice.onmicrosoft.com::5cc1ff5a-5523-4bba-b675-d5f7a5b3f58c" providerId="AD" clId="Web-{BBB12F43-5621-63BE-82CC-75A398E4FCD9}" dt="2024-01-09T16:42:55.494" v="22" actId="14100"/>
        <pc:sldMkLst>
          <pc:docMk/>
          <pc:sldMk cId="2517856942" sldId="305"/>
        </pc:sldMkLst>
        <pc:spChg chg="mod">
          <ac:chgData name="Francesco Iacorossi" userId="S::francesco.iacorossi_eurocities.eu#ext#@uitpoffice.onmicrosoft.com::5cc1ff5a-5523-4bba-b675-d5f7a5b3f58c" providerId="AD" clId="Web-{BBB12F43-5621-63BE-82CC-75A398E4FCD9}" dt="2024-01-09T16:42:55.494" v="22" actId="14100"/>
          <ac:spMkLst>
            <pc:docMk/>
            <pc:sldMk cId="2517856942" sldId="305"/>
            <ac:spMk id="7" creationId="{CB59CE52-7133-479A-AD3D-F9505162FD16}"/>
          </ac:spMkLst>
        </pc:spChg>
      </pc:sldChg>
      <pc:sldChg chg="modSp add replId">
        <pc:chgData name="Francesco Iacorossi" userId="S::francesco.iacorossi_eurocities.eu#ext#@uitpoffice.onmicrosoft.com::5cc1ff5a-5523-4bba-b675-d5f7a5b3f58c" providerId="AD" clId="Web-{BBB12F43-5621-63BE-82CC-75A398E4FCD9}" dt="2024-01-09T17:26:43.054" v="1003" actId="20577"/>
        <pc:sldMkLst>
          <pc:docMk/>
          <pc:sldMk cId="4063183073" sldId="314"/>
        </pc:sldMkLst>
        <pc:spChg chg="mod">
          <ac:chgData name="Francesco Iacorossi" userId="S::francesco.iacorossi_eurocities.eu#ext#@uitpoffice.onmicrosoft.com::5cc1ff5a-5523-4bba-b675-d5f7a5b3f58c" providerId="AD" clId="Web-{BBB12F43-5621-63BE-82CC-75A398E4FCD9}" dt="2024-01-09T17:26:43.054" v="1003" actId="20577"/>
          <ac:spMkLst>
            <pc:docMk/>
            <pc:sldMk cId="4063183073" sldId="314"/>
            <ac:spMk id="3" creationId="{CBBF5416-5E46-747E-DC43-2BE772C20145}"/>
          </ac:spMkLst>
        </pc:spChg>
        <pc:spChg chg="mod">
          <ac:chgData name="Francesco Iacorossi" userId="S::francesco.iacorossi_eurocities.eu#ext#@uitpoffice.onmicrosoft.com::5cc1ff5a-5523-4bba-b675-d5f7a5b3f58c" providerId="AD" clId="Web-{BBB12F43-5621-63BE-82CC-75A398E4FCD9}" dt="2024-01-09T17:11:42.471" v="502" actId="20577"/>
          <ac:spMkLst>
            <pc:docMk/>
            <pc:sldMk cId="4063183073" sldId="314"/>
            <ac:spMk id="6" creationId="{1DF34DFC-61BD-2F1B-120B-BCF008BA9EDD}"/>
          </ac:spMkLst>
        </pc:spChg>
      </pc:sldChg>
      <pc:sldChg chg="modSp add replId">
        <pc:chgData name="Francesco Iacorossi" userId="S::francesco.iacorossi_eurocities.eu#ext#@uitpoffice.onmicrosoft.com::5cc1ff5a-5523-4bba-b675-d5f7a5b3f58c" providerId="AD" clId="Web-{BBB12F43-5621-63BE-82CC-75A398E4FCD9}" dt="2024-01-09T17:24:21.222" v="988" actId="14100"/>
        <pc:sldMkLst>
          <pc:docMk/>
          <pc:sldMk cId="2993200659" sldId="315"/>
        </pc:sldMkLst>
        <pc:spChg chg="mod">
          <ac:chgData name="Francesco Iacorossi" userId="S::francesco.iacorossi_eurocities.eu#ext#@uitpoffice.onmicrosoft.com::5cc1ff5a-5523-4bba-b675-d5f7a5b3f58c" providerId="AD" clId="Web-{BBB12F43-5621-63BE-82CC-75A398E4FCD9}" dt="2024-01-09T17:24:21.222" v="988" actId="14100"/>
          <ac:spMkLst>
            <pc:docMk/>
            <pc:sldMk cId="2993200659" sldId="315"/>
            <ac:spMk id="3" creationId="{BFFA9096-B529-84D1-DED9-2ECE4A559534}"/>
          </ac:spMkLst>
        </pc:spChg>
        <pc:spChg chg="mod">
          <ac:chgData name="Francesco Iacorossi" userId="S::francesco.iacorossi_eurocities.eu#ext#@uitpoffice.onmicrosoft.com::5cc1ff5a-5523-4bba-b675-d5f7a5b3f58c" providerId="AD" clId="Web-{BBB12F43-5621-63BE-82CC-75A398E4FCD9}" dt="2024-01-09T17:18:29.449" v="737" actId="20577"/>
          <ac:spMkLst>
            <pc:docMk/>
            <pc:sldMk cId="2993200659" sldId="315"/>
            <ac:spMk id="6" creationId="{1FFBF019-B35A-F70A-8E23-67BF8C09B13D}"/>
          </ac:spMkLst>
        </pc:spChg>
      </pc:sldChg>
    </pc:docChg>
  </pc:docChgLst>
  <pc:docChgLst>
    <pc:chgData name="Kathryn Bulanowski" userId="9ba9bba4-e8ba-4306-8eff-832f6e1a094b" providerId="ADAL" clId="{0A0A5192-D06D-47A9-B82A-D40AEE7F209B}"/>
    <pc:docChg chg="undo custSel addSld delSld modSld sldOrd">
      <pc:chgData name="Kathryn Bulanowski" userId="9ba9bba4-e8ba-4306-8eff-832f6e1a094b" providerId="ADAL" clId="{0A0A5192-D06D-47A9-B82A-D40AEE7F209B}" dt="2024-03-13T12:54:53.156" v="1345" actId="1076"/>
      <pc:docMkLst>
        <pc:docMk/>
      </pc:docMkLst>
      <pc:sldChg chg="addSp delSp modSp mod">
        <pc:chgData name="Kathryn Bulanowski" userId="9ba9bba4-e8ba-4306-8eff-832f6e1a094b" providerId="ADAL" clId="{0A0A5192-D06D-47A9-B82A-D40AEE7F209B}" dt="2024-03-13T12:43:10.799" v="1315" actId="122"/>
        <pc:sldMkLst>
          <pc:docMk/>
          <pc:sldMk cId="1166858567" sldId="291"/>
        </pc:sldMkLst>
        <pc:spChg chg="mod">
          <ac:chgData name="Kathryn Bulanowski" userId="9ba9bba4-e8ba-4306-8eff-832f6e1a094b" providerId="ADAL" clId="{0A0A5192-D06D-47A9-B82A-D40AEE7F209B}" dt="2024-03-13T12:19:33.009" v="549" actId="5793"/>
          <ac:spMkLst>
            <pc:docMk/>
            <pc:sldMk cId="1166858567" sldId="291"/>
            <ac:spMk id="2" creationId="{3F452A8F-463D-40CE-BBD3-448209ADCD3E}"/>
          </ac:spMkLst>
        </pc:spChg>
        <pc:spChg chg="del">
          <ac:chgData name="Kathryn Bulanowski" userId="9ba9bba4-e8ba-4306-8eff-832f6e1a094b" providerId="ADAL" clId="{0A0A5192-D06D-47A9-B82A-D40AEE7F209B}" dt="2024-03-13T12:19:38.956" v="550" actId="478"/>
          <ac:spMkLst>
            <pc:docMk/>
            <pc:sldMk cId="1166858567" sldId="291"/>
            <ac:spMk id="3" creationId="{E37A7752-B7A3-40F5-B0B3-3F97034C6646}"/>
          </ac:spMkLst>
        </pc:spChg>
        <pc:spChg chg="mod">
          <ac:chgData name="Kathryn Bulanowski" userId="9ba9bba4-e8ba-4306-8eff-832f6e1a094b" providerId="ADAL" clId="{0A0A5192-D06D-47A9-B82A-D40AEE7F209B}" dt="2024-03-13T12:43:10.799" v="1315" actId="122"/>
          <ac:spMkLst>
            <pc:docMk/>
            <pc:sldMk cId="1166858567" sldId="291"/>
            <ac:spMk id="6" creationId="{1294D55D-E6FE-8672-BFF7-6EE586FA2FFC}"/>
          </ac:spMkLst>
        </pc:spChg>
        <pc:spChg chg="add del mod">
          <ac:chgData name="Kathryn Bulanowski" userId="9ba9bba4-e8ba-4306-8eff-832f6e1a094b" providerId="ADAL" clId="{0A0A5192-D06D-47A9-B82A-D40AEE7F209B}" dt="2024-03-13T12:19:41.654" v="551" actId="478"/>
          <ac:spMkLst>
            <pc:docMk/>
            <pc:sldMk cId="1166858567" sldId="291"/>
            <ac:spMk id="7" creationId="{A367581C-62BC-270E-839C-20FDAEBF03EE}"/>
          </ac:spMkLst>
        </pc:spChg>
        <pc:spChg chg="add mod">
          <ac:chgData name="Kathryn Bulanowski" userId="9ba9bba4-e8ba-4306-8eff-832f6e1a094b" providerId="ADAL" clId="{0A0A5192-D06D-47A9-B82A-D40AEE7F209B}" dt="2024-03-13T12:24:52.421" v="1030" actId="120"/>
          <ac:spMkLst>
            <pc:docMk/>
            <pc:sldMk cId="1166858567" sldId="291"/>
            <ac:spMk id="11" creationId="{45F79B4D-7F9A-889C-1899-FA3FED918044}"/>
          </ac:spMkLst>
        </pc:spChg>
        <pc:picChg chg="add mod">
          <ac:chgData name="Kathryn Bulanowski" userId="9ba9bba4-e8ba-4306-8eff-832f6e1a094b" providerId="ADAL" clId="{0A0A5192-D06D-47A9-B82A-D40AEE7F209B}" dt="2024-03-13T12:19:44.391" v="552"/>
          <ac:picMkLst>
            <pc:docMk/>
            <pc:sldMk cId="1166858567" sldId="291"/>
            <ac:picMk id="8" creationId="{056034FB-0B1D-93AF-2E0C-6987BB4B27DC}"/>
          </ac:picMkLst>
        </pc:picChg>
        <pc:picChg chg="add mod">
          <ac:chgData name="Kathryn Bulanowski" userId="9ba9bba4-e8ba-4306-8eff-832f6e1a094b" providerId="ADAL" clId="{0A0A5192-D06D-47A9-B82A-D40AEE7F209B}" dt="2024-03-13T12:19:47.423" v="553"/>
          <ac:picMkLst>
            <pc:docMk/>
            <pc:sldMk cId="1166858567" sldId="291"/>
            <ac:picMk id="9" creationId="{D0D3D0FF-150F-C2D0-48E5-BFDBA78165A0}"/>
          </ac:picMkLst>
        </pc:picChg>
        <pc:picChg chg="add mod">
          <ac:chgData name="Kathryn Bulanowski" userId="9ba9bba4-e8ba-4306-8eff-832f6e1a094b" providerId="ADAL" clId="{0A0A5192-D06D-47A9-B82A-D40AEE7F209B}" dt="2024-03-13T12:19:52.531" v="554"/>
          <ac:picMkLst>
            <pc:docMk/>
            <pc:sldMk cId="1166858567" sldId="291"/>
            <ac:picMk id="10" creationId="{8AA13CBD-A9E1-C56D-E682-F7078148D2D2}"/>
          </ac:picMkLst>
        </pc:picChg>
      </pc:sldChg>
      <pc:sldChg chg="del">
        <pc:chgData name="Kathryn Bulanowski" userId="9ba9bba4-e8ba-4306-8eff-832f6e1a094b" providerId="ADAL" clId="{0A0A5192-D06D-47A9-B82A-D40AEE7F209B}" dt="2024-03-13T12:18:50.863" v="474" actId="47"/>
        <pc:sldMkLst>
          <pc:docMk/>
          <pc:sldMk cId="486749387" sldId="292"/>
        </pc:sldMkLst>
      </pc:sldChg>
      <pc:sldChg chg="del">
        <pc:chgData name="Kathryn Bulanowski" userId="9ba9bba4-e8ba-4306-8eff-832f6e1a094b" providerId="ADAL" clId="{0A0A5192-D06D-47A9-B82A-D40AEE7F209B}" dt="2024-03-13T12:18:46.088" v="473" actId="47"/>
        <pc:sldMkLst>
          <pc:docMk/>
          <pc:sldMk cId="4044788485" sldId="294"/>
        </pc:sldMkLst>
      </pc:sldChg>
      <pc:sldChg chg="del">
        <pc:chgData name="Kathryn Bulanowski" userId="9ba9bba4-e8ba-4306-8eff-832f6e1a094b" providerId="ADAL" clId="{0A0A5192-D06D-47A9-B82A-D40AEE7F209B}" dt="2024-03-13T12:18:57.417" v="475" actId="47"/>
        <pc:sldMkLst>
          <pc:docMk/>
          <pc:sldMk cId="4147574620" sldId="295"/>
        </pc:sldMkLst>
      </pc:sldChg>
      <pc:sldChg chg="add del">
        <pc:chgData name="Kathryn Bulanowski" userId="9ba9bba4-e8ba-4306-8eff-832f6e1a094b" providerId="ADAL" clId="{0A0A5192-D06D-47A9-B82A-D40AEE7F209B}" dt="2024-03-13T12:22:14.878" v="797" actId="47"/>
        <pc:sldMkLst>
          <pc:docMk/>
          <pc:sldMk cId="479974435" sldId="296"/>
        </pc:sldMkLst>
      </pc:sldChg>
      <pc:sldChg chg="del">
        <pc:chgData name="Kathryn Bulanowski" userId="9ba9bba4-e8ba-4306-8eff-832f6e1a094b" providerId="ADAL" clId="{0A0A5192-D06D-47A9-B82A-D40AEE7F209B}" dt="2024-03-13T12:12:02.827" v="97" actId="47"/>
        <pc:sldMkLst>
          <pc:docMk/>
          <pc:sldMk cId="1636764643" sldId="297"/>
        </pc:sldMkLst>
      </pc:sldChg>
      <pc:sldChg chg="addSp delSp modSp mod ord">
        <pc:chgData name="Kathryn Bulanowski" userId="9ba9bba4-e8ba-4306-8eff-832f6e1a094b" providerId="ADAL" clId="{0A0A5192-D06D-47A9-B82A-D40AEE7F209B}" dt="2024-03-13T12:53:20.943" v="1338" actId="1076"/>
        <pc:sldMkLst>
          <pc:docMk/>
          <pc:sldMk cId="3144020294" sldId="298"/>
        </pc:sldMkLst>
        <pc:spChg chg="add mod">
          <ac:chgData name="Kathryn Bulanowski" userId="9ba9bba4-e8ba-4306-8eff-832f6e1a094b" providerId="ADAL" clId="{0A0A5192-D06D-47A9-B82A-D40AEE7F209B}" dt="2024-03-13T12:47:30.796" v="1336" actId="20577"/>
          <ac:spMkLst>
            <pc:docMk/>
            <pc:sldMk cId="3144020294" sldId="298"/>
            <ac:spMk id="2" creationId="{96AD81AC-E4B7-8776-FC69-DC969E7AE71C}"/>
          </ac:spMkLst>
        </pc:spChg>
        <pc:spChg chg="add del mod">
          <ac:chgData name="Kathryn Bulanowski" userId="9ba9bba4-e8ba-4306-8eff-832f6e1a094b" providerId="ADAL" clId="{0A0A5192-D06D-47A9-B82A-D40AEE7F209B}" dt="2024-03-13T12:16:49.191" v="210" actId="478"/>
          <ac:spMkLst>
            <pc:docMk/>
            <pc:sldMk cId="3144020294" sldId="298"/>
            <ac:spMk id="3" creationId="{739D5A45-8432-BECE-5481-31468E14757E}"/>
          </ac:spMkLst>
        </pc:spChg>
        <pc:spChg chg="add del mod">
          <ac:chgData name="Kathryn Bulanowski" userId="9ba9bba4-e8ba-4306-8eff-832f6e1a094b" providerId="ADAL" clId="{0A0A5192-D06D-47A9-B82A-D40AEE7F209B}" dt="2024-03-13T12:17:01.422" v="212" actId="478"/>
          <ac:spMkLst>
            <pc:docMk/>
            <pc:sldMk cId="3144020294" sldId="298"/>
            <ac:spMk id="7" creationId="{D75BA116-B681-7DB4-4798-BE56CA45DAE1}"/>
          </ac:spMkLst>
        </pc:spChg>
        <pc:spChg chg="add mod">
          <ac:chgData name="Kathryn Bulanowski" userId="9ba9bba4-e8ba-4306-8eff-832f6e1a094b" providerId="ADAL" clId="{0A0A5192-D06D-47A9-B82A-D40AEE7F209B}" dt="2024-03-13T12:44:38.224" v="1323" actId="1076"/>
          <ac:spMkLst>
            <pc:docMk/>
            <pc:sldMk cId="3144020294" sldId="298"/>
            <ac:spMk id="8" creationId="{17DADA86-A958-1532-757E-5795A83AAE2D}"/>
          </ac:spMkLst>
        </pc:spChg>
        <pc:spChg chg="mod">
          <ac:chgData name="Kathryn Bulanowski" userId="9ba9bba4-e8ba-4306-8eff-832f6e1a094b" providerId="ADAL" clId="{0A0A5192-D06D-47A9-B82A-D40AEE7F209B}" dt="2024-03-13T12:16:41.638" v="208" actId="20577"/>
          <ac:spMkLst>
            <pc:docMk/>
            <pc:sldMk cId="3144020294" sldId="298"/>
            <ac:spMk id="9" creationId="{C002F2C8-7526-4761-93A1-5EDC47B6A032}"/>
          </ac:spMkLst>
        </pc:spChg>
        <pc:spChg chg="del">
          <ac:chgData name="Kathryn Bulanowski" userId="9ba9bba4-e8ba-4306-8eff-832f6e1a094b" providerId="ADAL" clId="{0A0A5192-D06D-47A9-B82A-D40AEE7F209B}" dt="2024-03-13T12:16:59.430" v="211" actId="478"/>
          <ac:spMkLst>
            <pc:docMk/>
            <pc:sldMk cId="3144020294" sldId="298"/>
            <ac:spMk id="10" creationId="{EF0E732B-97D3-46BE-99D4-7EBD847192E8}"/>
          </ac:spMkLst>
        </pc:spChg>
        <pc:spChg chg="mod">
          <ac:chgData name="Kathryn Bulanowski" userId="9ba9bba4-e8ba-4306-8eff-832f6e1a094b" providerId="ADAL" clId="{0A0A5192-D06D-47A9-B82A-D40AEE7F209B}" dt="2024-03-13T12:53:07.765" v="1337" actId="255"/>
          <ac:spMkLst>
            <pc:docMk/>
            <pc:sldMk cId="3144020294" sldId="298"/>
            <ac:spMk id="11" creationId="{450C5767-D181-4198-9BB9-2A18C9D03855}"/>
          </ac:spMkLst>
        </pc:spChg>
        <pc:spChg chg="del">
          <ac:chgData name="Kathryn Bulanowski" userId="9ba9bba4-e8ba-4306-8eff-832f6e1a094b" providerId="ADAL" clId="{0A0A5192-D06D-47A9-B82A-D40AEE7F209B}" dt="2024-03-13T12:16:46.922" v="209" actId="478"/>
          <ac:spMkLst>
            <pc:docMk/>
            <pc:sldMk cId="3144020294" sldId="298"/>
            <ac:spMk id="12" creationId="{F448551F-3D45-4A0D-9BFF-7C98B939F5EB}"/>
          </ac:spMkLst>
        </pc:spChg>
        <pc:picChg chg="mod">
          <ac:chgData name="Kathryn Bulanowski" userId="9ba9bba4-e8ba-4306-8eff-832f6e1a094b" providerId="ADAL" clId="{0A0A5192-D06D-47A9-B82A-D40AEE7F209B}" dt="2024-03-13T12:53:20.943" v="1338" actId="1076"/>
          <ac:picMkLst>
            <pc:docMk/>
            <pc:sldMk cId="3144020294" sldId="298"/>
            <ac:picMk id="6" creationId="{F3D58C7E-C5BD-43A5-D84C-E37A49E38B32}"/>
          </ac:picMkLst>
        </pc:picChg>
      </pc:sldChg>
      <pc:sldChg chg="add del">
        <pc:chgData name="Kathryn Bulanowski" userId="9ba9bba4-e8ba-4306-8eff-832f6e1a094b" providerId="ADAL" clId="{0A0A5192-D06D-47A9-B82A-D40AEE7F209B}" dt="2024-03-13T12:22:16.898" v="798" actId="47"/>
        <pc:sldMkLst>
          <pc:docMk/>
          <pc:sldMk cId="191169991" sldId="299"/>
        </pc:sldMkLst>
      </pc:sldChg>
      <pc:sldChg chg="del">
        <pc:chgData name="Kathryn Bulanowski" userId="9ba9bba4-e8ba-4306-8eff-832f6e1a094b" providerId="ADAL" clId="{0A0A5192-D06D-47A9-B82A-D40AEE7F209B}" dt="2024-03-13T12:13:42.811" v="107" actId="47"/>
        <pc:sldMkLst>
          <pc:docMk/>
          <pc:sldMk cId="2080211576" sldId="300"/>
        </pc:sldMkLst>
      </pc:sldChg>
      <pc:sldChg chg="del">
        <pc:chgData name="Kathryn Bulanowski" userId="9ba9bba4-e8ba-4306-8eff-832f6e1a094b" providerId="ADAL" clId="{0A0A5192-D06D-47A9-B82A-D40AEE7F209B}" dt="2024-03-13T12:11:44.231" v="93" actId="47"/>
        <pc:sldMkLst>
          <pc:docMk/>
          <pc:sldMk cId="2317802891" sldId="302"/>
        </pc:sldMkLst>
      </pc:sldChg>
      <pc:sldChg chg="modSp mod">
        <pc:chgData name="Kathryn Bulanowski" userId="9ba9bba4-e8ba-4306-8eff-832f6e1a094b" providerId="ADAL" clId="{0A0A5192-D06D-47A9-B82A-D40AEE7F209B}" dt="2024-03-13T12:46:42.555" v="1325" actId="20577"/>
        <pc:sldMkLst>
          <pc:docMk/>
          <pc:sldMk cId="2517856942" sldId="305"/>
        </pc:sldMkLst>
        <pc:spChg chg="mod">
          <ac:chgData name="Kathryn Bulanowski" userId="9ba9bba4-e8ba-4306-8eff-832f6e1a094b" providerId="ADAL" clId="{0A0A5192-D06D-47A9-B82A-D40AEE7F209B}" dt="2024-03-13T12:46:42.555" v="1325" actId="20577"/>
          <ac:spMkLst>
            <pc:docMk/>
            <pc:sldMk cId="2517856942" sldId="305"/>
            <ac:spMk id="7" creationId="{CB59CE52-7133-479A-AD3D-F9505162FD16}"/>
          </ac:spMkLst>
        </pc:spChg>
        <pc:spChg chg="mod">
          <ac:chgData name="Kathryn Bulanowski" userId="9ba9bba4-e8ba-4306-8eff-832f6e1a094b" providerId="ADAL" clId="{0A0A5192-D06D-47A9-B82A-D40AEE7F209B}" dt="2024-03-13T12:16:07.006" v="185" actId="20577"/>
          <ac:spMkLst>
            <pc:docMk/>
            <pc:sldMk cId="2517856942" sldId="305"/>
            <ac:spMk id="8" creationId="{B800F7A3-5351-46B4-9359-9C249705984E}"/>
          </ac:spMkLst>
        </pc:spChg>
      </pc:sldChg>
      <pc:sldChg chg="addSp delSp modSp mod">
        <pc:chgData name="Kathryn Bulanowski" userId="9ba9bba4-e8ba-4306-8eff-832f6e1a094b" providerId="ADAL" clId="{0A0A5192-D06D-47A9-B82A-D40AEE7F209B}" dt="2024-03-13T12:38:49.266" v="1179" actId="1076"/>
        <pc:sldMkLst>
          <pc:docMk/>
          <pc:sldMk cId="1862983174" sldId="306"/>
        </pc:sldMkLst>
        <pc:spChg chg="add mod">
          <ac:chgData name="Kathryn Bulanowski" userId="9ba9bba4-e8ba-4306-8eff-832f6e1a094b" providerId="ADAL" clId="{0A0A5192-D06D-47A9-B82A-D40AEE7F209B}" dt="2024-03-13T12:38:49.266" v="1179" actId="1076"/>
          <ac:spMkLst>
            <pc:docMk/>
            <pc:sldMk cId="1862983174" sldId="306"/>
            <ac:spMk id="5" creationId="{75FA0311-CF0F-646E-0C8D-8614E8A78C10}"/>
          </ac:spMkLst>
        </pc:spChg>
        <pc:spChg chg="mod">
          <ac:chgData name="Kathryn Bulanowski" userId="9ba9bba4-e8ba-4306-8eff-832f6e1a094b" providerId="ADAL" clId="{0A0A5192-D06D-47A9-B82A-D40AEE7F209B}" dt="2024-03-13T12:37:58.387" v="1161" actId="113"/>
          <ac:spMkLst>
            <pc:docMk/>
            <pc:sldMk cId="1862983174" sldId="306"/>
            <ac:spMk id="6" creationId="{CC5FE91F-4E4E-459A-9393-AEE46FDE1EEB}"/>
          </ac:spMkLst>
        </pc:spChg>
        <pc:picChg chg="add del mod">
          <ac:chgData name="Kathryn Bulanowski" userId="9ba9bba4-e8ba-4306-8eff-832f6e1a094b" providerId="ADAL" clId="{0A0A5192-D06D-47A9-B82A-D40AEE7F209B}" dt="2024-03-13T12:36:01.525" v="1060" actId="478"/>
          <ac:picMkLst>
            <pc:docMk/>
            <pc:sldMk cId="1862983174" sldId="306"/>
            <ac:picMk id="2" creationId="{60D8FF92-347C-93A8-85BD-41537B4C9A01}"/>
          </ac:picMkLst>
        </pc:picChg>
        <pc:picChg chg="add del mod">
          <ac:chgData name="Kathryn Bulanowski" userId="9ba9bba4-e8ba-4306-8eff-832f6e1a094b" providerId="ADAL" clId="{0A0A5192-D06D-47A9-B82A-D40AEE7F209B}" dt="2024-03-13T12:37:51.934" v="1160" actId="478"/>
          <ac:picMkLst>
            <pc:docMk/>
            <pc:sldMk cId="1862983174" sldId="306"/>
            <ac:picMk id="7" creationId="{53C61B8F-59B9-D194-EA37-4EE31AD0281A}"/>
          </ac:picMkLst>
        </pc:picChg>
      </pc:sldChg>
      <pc:sldChg chg="del">
        <pc:chgData name="Kathryn Bulanowski" userId="9ba9bba4-e8ba-4306-8eff-832f6e1a094b" providerId="ADAL" clId="{0A0A5192-D06D-47A9-B82A-D40AEE7F209B}" dt="2024-03-13T12:11:43.228" v="92" actId="47"/>
        <pc:sldMkLst>
          <pc:docMk/>
          <pc:sldMk cId="3395728088" sldId="310"/>
        </pc:sldMkLst>
      </pc:sldChg>
      <pc:sldChg chg="del">
        <pc:chgData name="Kathryn Bulanowski" userId="9ba9bba4-e8ba-4306-8eff-832f6e1a094b" providerId="ADAL" clId="{0A0A5192-D06D-47A9-B82A-D40AEE7F209B}" dt="2024-03-13T12:11:45.221" v="94" actId="47"/>
        <pc:sldMkLst>
          <pc:docMk/>
          <pc:sldMk cId="2529719156" sldId="311"/>
        </pc:sldMkLst>
      </pc:sldChg>
      <pc:sldChg chg="addSp delSp modSp add del mod">
        <pc:chgData name="Kathryn Bulanowski" userId="9ba9bba4-e8ba-4306-8eff-832f6e1a094b" providerId="ADAL" clId="{0A0A5192-D06D-47A9-B82A-D40AEE7F209B}" dt="2024-03-13T12:54:47.656" v="1344" actId="1076"/>
        <pc:sldMkLst>
          <pc:docMk/>
          <pc:sldMk cId="2084367814" sldId="312"/>
        </pc:sldMkLst>
        <pc:spChg chg="del">
          <ac:chgData name="Kathryn Bulanowski" userId="9ba9bba4-e8ba-4306-8eff-832f6e1a094b" providerId="ADAL" clId="{0A0A5192-D06D-47A9-B82A-D40AEE7F209B}" dt="2024-03-13T12:22:00.526" v="794" actId="478"/>
          <ac:spMkLst>
            <pc:docMk/>
            <pc:sldMk cId="2084367814" sldId="312"/>
            <ac:spMk id="3" creationId="{B6FDFD19-867A-E4BD-27B5-626C1621DA62}"/>
          </ac:spMkLst>
        </pc:spChg>
        <pc:spChg chg="add del mod">
          <ac:chgData name="Kathryn Bulanowski" userId="9ba9bba4-e8ba-4306-8eff-832f6e1a094b" providerId="ADAL" clId="{0A0A5192-D06D-47A9-B82A-D40AEE7F209B}" dt="2024-03-13T12:21:12.885" v="613" actId="478"/>
          <ac:spMkLst>
            <pc:docMk/>
            <pc:sldMk cId="2084367814" sldId="312"/>
            <ac:spMk id="6" creationId="{4E8EFFA7-89B2-97B3-FE4C-61B9AAF9FF37}"/>
          </ac:spMkLst>
        </pc:spChg>
        <pc:spChg chg="mod">
          <ac:chgData name="Kathryn Bulanowski" userId="9ba9bba4-e8ba-4306-8eff-832f6e1a094b" providerId="ADAL" clId="{0A0A5192-D06D-47A9-B82A-D40AEE7F209B}" dt="2024-03-13T12:43:28.003" v="1317"/>
          <ac:spMkLst>
            <pc:docMk/>
            <pc:sldMk cId="2084367814" sldId="312"/>
            <ac:spMk id="7" creationId="{83E2E0E4-6191-5CC4-A42A-9295A0E341F7}"/>
          </ac:spMkLst>
        </pc:spChg>
        <pc:spChg chg="mod">
          <ac:chgData name="Kathryn Bulanowski" userId="9ba9bba4-e8ba-4306-8eff-832f6e1a094b" providerId="ADAL" clId="{0A0A5192-D06D-47A9-B82A-D40AEE7F209B}" dt="2024-03-13T12:21:05.593" v="611" actId="20577"/>
          <ac:spMkLst>
            <pc:docMk/>
            <pc:sldMk cId="2084367814" sldId="312"/>
            <ac:spMk id="9" creationId="{C002F2C8-7526-4761-93A1-5EDC47B6A032}"/>
          </ac:spMkLst>
        </pc:spChg>
        <pc:spChg chg="mod">
          <ac:chgData name="Kathryn Bulanowski" userId="9ba9bba4-e8ba-4306-8eff-832f6e1a094b" providerId="ADAL" clId="{0A0A5192-D06D-47A9-B82A-D40AEE7F209B}" dt="2024-03-13T12:25:45.697" v="1038" actId="255"/>
          <ac:spMkLst>
            <pc:docMk/>
            <pc:sldMk cId="2084367814" sldId="312"/>
            <ac:spMk id="10" creationId="{EF0E732B-97D3-46BE-99D4-7EBD847192E8}"/>
          </ac:spMkLst>
        </pc:spChg>
        <pc:spChg chg="mod">
          <ac:chgData name="Kathryn Bulanowski" userId="9ba9bba4-e8ba-4306-8eff-832f6e1a094b" providerId="ADAL" clId="{0A0A5192-D06D-47A9-B82A-D40AEE7F209B}" dt="2024-03-13T12:25:48.841" v="1039" actId="255"/>
          <ac:spMkLst>
            <pc:docMk/>
            <pc:sldMk cId="2084367814" sldId="312"/>
            <ac:spMk id="11" creationId="{450C5767-D181-4198-9BB9-2A18C9D03855}"/>
          </ac:spMkLst>
        </pc:spChg>
        <pc:spChg chg="del">
          <ac:chgData name="Kathryn Bulanowski" userId="9ba9bba4-e8ba-4306-8eff-832f6e1a094b" providerId="ADAL" clId="{0A0A5192-D06D-47A9-B82A-D40AEE7F209B}" dt="2024-03-13T12:21:08.134" v="612" actId="478"/>
          <ac:spMkLst>
            <pc:docMk/>
            <pc:sldMk cId="2084367814" sldId="312"/>
            <ac:spMk id="12" creationId="{F448551F-3D45-4A0D-9BFF-7C98B939F5EB}"/>
          </ac:spMkLst>
        </pc:spChg>
        <pc:graphicFrameChg chg="del">
          <ac:chgData name="Kathryn Bulanowski" userId="9ba9bba4-e8ba-4306-8eff-832f6e1a094b" providerId="ADAL" clId="{0A0A5192-D06D-47A9-B82A-D40AEE7F209B}" dt="2024-03-13T12:21:57.865" v="793" actId="478"/>
          <ac:graphicFrameMkLst>
            <pc:docMk/>
            <pc:sldMk cId="2084367814" sldId="312"/>
            <ac:graphicFrameMk id="4" creationId="{56A295F2-E67E-C970-AE66-65A6AB4FB051}"/>
          </ac:graphicFrameMkLst>
        </pc:graphicFrameChg>
        <pc:picChg chg="add del mod">
          <ac:chgData name="Kathryn Bulanowski" userId="9ba9bba4-e8ba-4306-8eff-832f6e1a094b" providerId="ADAL" clId="{0A0A5192-D06D-47A9-B82A-D40AEE7F209B}" dt="2024-03-13T12:32:17.697" v="1042" actId="478"/>
          <ac:picMkLst>
            <pc:docMk/>
            <pc:sldMk cId="2084367814" sldId="312"/>
            <ac:picMk id="8" creationId="{4A6FB8CE-4C54-C85C-B937-254A04C9559A}"/>
          </ac:picMkLst>
        </pc:picChg>
        <pc:picChg chg="add mod">
          <ac:chgData name="Kathryn Bulanowski" userId="9ba9bba4-e8ba-4306-8eff-832f6e1a094b" providerId="ADAL" clId="{0A0A5192-D06D-47A9-B82A-D40AEE7F209B}" dt="2024-03-13T12:54:47.656" v="1344" actId="1076"/>
          <ac:picMkLst>
            <pc:docMk/>
            <pc:sldMk cId="2084367814" sldId="312"/>
            <ac:picMk id="14" creationId="{789B1631-9C8D-0ECB-0239-DBB0FE70DB87}"/>
          </ac:picMkLst>
        </pc:picChg>
      </pc:sldChg>
      <pc:sldChg chg="del">
        <pc:chgData name="Kathryn Bulanowski" userId="9ba9bba4-e8ba-4306-8eff-832f6e1a094b" providerId="ADAL" clId="{0A0A5192-D06D-47A9-B82A-D40AEE7F209B}" dt="2024-03-13T12:11:38.180" v="91" actId="47"/>
        <pc:sldMkLst>
          <pc:docMk/>
          <pc:sldMk cId="649733525" sldId="313"/>
        </pc:sldMkLst>
      </pc:sldChg>
      <pc:sldChg chg="addSp delSp modSp add mod">
        <pc:chgData name="Kathryn Bulanowski" userId="9ba9bba4-e8ba-4306-8eff-832f6e1a094b" providerId="ADAL" clId="{0A0A5192-D06D-47A9-B82A-D40AEE7F209B}" dt="2024-03-13T12:43:24.449" v="1316"/>
        <pc:sldMkLst>
          <pc:docMk/>
          <pc:sldMk cId="1688646210" sldId="313"/>
        </pc:sldMkLst>
        <pc:spChg chg="mod">
          <ac:chgData name="Kathryn Bulanowski" userId="9ba9bba4-e8ba-4306-8eff-832f6e1a094b" providerId="ADAL" clId="{0A0A5192-D06D-47A9-B82A-D40AEE7F209B}" dt="2024-03-13T12:20:20.877" v="580" actId="20577"/>
          <ac:spMkLst>
            <pc:docMk/>
            <pc:sldMk cId="1688646210" sldId="313"/>
            <ac:spMk id="2" creationId="{3F452A8F-463D-40CE-BBD3-448209ADCD3E}"/>
          </ac:spMkLst>
        </pc:spChg>
        <pc:spChg chg="add mod">
          <ac:chgData name="Kathryn Bulanowski" userId="9ba9bba4-e8ba-4306-8eff-832f6e1a094b" providerId="ADAL" clId="{0A0A5192-D06D-47A9-B82A-D40AEE7F209B}" dt="2024-03-13T12:25:08.522" v="1032"/>
          <ac:spMkLst>
            <pc:docMk/>
            <pc:sldMk cId="1688646210" sldId="313"/>
            <ac:spMk id="4" creationId="{EB7EBB24-490E-7EB6-3469-E5D0061745B0}"/>
          </ac:spMkLst>
        </pc:spChg>
        <pc:spChg chg="mod">
          <ac:chgData name="Kathryn Bulanowski" userId="9ba9bba4-e8ba-4306-8eff-832f6e1a094b" providerId="ADAL" clId="{0A0A5192-D06D-47A9-B82A-D40AEE7F209B}" dt="2024-03-13T12:43:24.449" v="1316"/>
          <ac:spMkLst>
            <pc:docMk/>
            <pc:sldMk cId="1688646210" sldId="313"/>
            <ac:spMk id="6" creationId="{1294D55D-E6FE-8672-BFF7-6EE586FA2FFC}"/>
          </ac:spMkLst>
        </pc:spChg>
        <pc:spChg chg="del mod">
          <ac:chgData name="Kathryn Bulanowski" userId="9ba9bba4-e8ba-4306-8eff-832f6e1a094b" providerId="ADAL" clId="{0A0A5192-D06D-47A9-B82A-D40AEE7F209B}" dt="2024-03-13T12:25:02.876" v="1031" actId="478"/>
          <ac:spMkLst>
            <pc:docMk/>
            <pc:sldMk cId="1688646210" sldId="313"/>
            <ac:spMk id="11" creationId="{45F79B4D-7F9A-889C-1899-FA3FED918044}"/>
          </ac:spMkLst>
        </pc:spChg>
        <pc:picChg chg="add mod">
          <ac:chgData name="Kathryn Bulanowski" userId="9ba9bba4-e8ba-4306-8eff-832f6e1a094b" providerId="ADAL" clId="{0A0A5192-D06D-47A9-B82A-D40AEE7F209B}" dt="2024-03-13T12:20:24.202" v="581"/>
          <ac:picMkLst>
            <pc:docMk/>
            <pc:sldMk cId="1688646210" sldId="313"/>
            <ac:picMk id="3" creationId="{FAD812FA-DCB3-1842-5051-C4FAD695146D}"/>
          </ac:picMkLst>
        </pc:picChg>
        <pc:picChg chg="del">
          <ac:chgData name="Kathryn Bulanowski" userId="9ba9bba4-e8ba-4306-8eff-832f6e1a094b" providerId="ADAL" clId="{0A0A5192-D06D-47A9-B82A-D40AEE7F209B}" dt="2024-03-13T12:20:13.450" v="558" actId="478"/>
          <ac:picMkLst>
            <pc:docMk/>
            <pc:sldMk cId="1688646210" sldId="313"/>
            <ac:picMk id="8" creationId="{056034FB-0B1D-93AF-2E0C-6987BB4B27DC}"/>
          </ac:picMkLst>
        </pc:picChg>
        <pc:picChg chg="del">
          <ac:chgData name="Kathryn Bulanowski" userId="9ba9bba4-e8ba-4306-8eff-832f6e1a094b" providerId="ADAL" clId="{0A0A5192-D06D-47A9-B82A-D40AEE7F209B}" dt="2024-03-13T12:20:12.849" v="557" actId="478"/>
          <ac:picMkLst>
            <pc:docMk/>
            <pc:sldMk cId="1688646210" sldId="313"/>
            <ac:picMk id="9" creationId="{D0D3D0FF-150F-C2D0-48E5-BFDBA78165A0}"/>
          </ac:picMkLst>
        </pc:picChg>
        <pc:picChg chg="del">
          <ac:chgData name="Kathryn Bulanowski" userId="9ba9bba4-e8ba-4306-8eff-832f6e1a094b" providerId="ADAL" clId="{0A0A5192-D06D-47A9-B82A-D40AEE7F209B}" dt="2024-03-13T12:20:14.197" v="559" actId="478"/>
          <ac:picMkLst>
            <pc:docMk/>
            <pc:sldMk cId="1688646210" sldId="313"/>
            <ac:picMk id="10" creationId="{8AA13CBD-A9E1-C56D-E682-F7078148D2D2}"/>
          </ac:picMkLst>
        </pc:picChg>
      </pc:sldChg>
      <pc:sldChg chg="addSp delSp modSp add mod">
        <pc:chgData name="Kathryn Bulanowski" userId="9ba9bba4-e8ba-4306-8eff-832f6e1a094b" providerId="ADAL" clId="{0A0A5192-D06D-47A9-B82A-D40AEE7F209B}" dt="2024-03-13T12:54:53.156" v="1345" actId="1076"/>
        <pc:sldMkLst>
          <pc:docMk/>
          <pc:sldMk cId="4049205768" sldId="314"/>
        </pc:sldMkLst>
        <pc:spChg chg="add mod">
          <ac:chgData name="Kathryn Bulanowski" userId="9ba9bba4-e8ba-4306-8eff-832f6e1a094b" providerId="ADAL" clId="{0A0A5192-D06D-47A9-B82A-D40AEE7F209B}" dt="2024-03-13T12:24:19.232" v="1026" actId="1076"/>
          <ac:spMkLst>
            <pc:docMk/>
            <pc:sldMk cId="4049205768" sldId="314"/>
            <ac:spMk id="2" creationId="{F1BC07D1-3333-C65E-FF38-584C1141C99E}"/>
          </ac:spMkLst>
        </pc:spChg>
        <pc:spChg chg="add mod">
          <ac:chgData name="Kathryn Bulanowski" userId="9ba9bba4-e8ba-4306-8eff-832f6e1a094b" providerId="ADAL" clId="{0A0A5192-D06D-47A9-B82A-D40AEE7F209B}" dt="2024-03-13T12:24:14.806" v="1025" actId="1076"/>
          <ac:spMkLst>
            <pc:docMk/>
            <pc:sldMk cId="4049205768" sldId="314"/>
            <ac:spMk id="3" creationId="{F579ACFB-07C1-D0E4-56C8-17969A05B614}"/>
          </ac:spMkLst>
        </pc:spChg>
        <pc:spChg chg="mod">
          <ac:chgData name="Kathryn Bulanowski" userId="9ba9bba4-e8ba-4306-8eff-832f6e1a094b" providerId="ADAL" clId="{0A0A5192-D06D-47A9-B82A-D40AEE7F209B}" dt="2024-03-13T12:43:32.179" v="1318"/>
          <ac:spMkLst>
            <pc:docMk/>
            <pc:sldMk cId="4049205768" sldId="314"/>
            <ac:spMk id="7" creationId="{83E2E0E4-6191-5CC4-A42A-9295A0E341F7}"/>
          </ac:spMkLst>
        </pc:spChg>
        <pc:spChg chg="mod">
          <ac:chgData name="Kathryn Bulanowski" userId="9ba9bba4-e8ba-4306-8eff-832f6e1a094b" providerId="ADAL" clId="{0A0A5192-D06D-47A9-B82A-D40AEE7F209B}" dt="2024-03-13T12:22:29.335" v="834" actId="20577"/>
          <ac:spMkLst>
            <pc:docMk/>
            <pc:sldMk cId="4049205768" sldId="314"/>
            <ac:spMk id="10" creationId="{EF0E732B-97D3-46BE-99D4-7EBD847192E8}"/>
          </ac:spMkLst>
        </pc:spChg>
        <pc:spChg chg="mod">
          <ac:chgData name="Kathryn Bulanowski" userId="9ba9bba4-e8ba-4306-8eff-832f6e1a094b" providerId="ADAL" clId="{0A0A5192-D06D-47A9-B82A-D40AEE7F209B}" dt="2024-03-13T12:22:55.115" v="921" actId="14100"/>
          <ac:spMkLst>
            <pc:docMk/>
            <pc:sldMk cId="4049205768" sldId="314"/>
            <ac:spMk id="11" creationId="{450C5767-D181-4198-9BB9-2A18C9D03855}"/>
          </ac:spMkLst>
        </pc:spChg>
        <pc:picChg chg="add mod">
          <ac:chgData name="Kathryn Bulanowski" userId="9ba9bba4-e8ba-4306-8eff-832f6e1a094b" providerId="ADAL" clId="{0A0A5192-D06D-47A9-B82A-D40AEE7F209B}" dt="2024-03-13T12:54:53.156" v="1345" actId="1076"/>
          <ac:picMkLst>
            <pc:docMk/>
            <pc:sldMk cId="4049205768" sldId="314"/>
            <ac:picMk id="4" creationId="{2F68DF71-587A-01C9-2BF6-A7191CDB9482}"/>
          </ac:picMkLst>
        </pc:picChg>
        <pc:picChg chg="del">
          <ac:chgData name="Kathryn Bulanowski" userId="9ba9bba4-e8ba-4306-8eff-832f6e1a094b" providerId="ADAL" clId="{0A0A5192-D06D-47A9-B82A-D40AEE7F209B}" dt="2024-03-13T12:23:52.078" v="1022" actId="478"/>
          <ac:picMkLst>
            <pc:docMk/>
            <pc:sldMk cId="4049205768" sldId="314"/>
            <ac:picMk id="8" creationId="{4A6FB8CE-4C54-C85C-B937-254A04C9559A}"/>
          </ac:picMkLst>
        </pc:picChg>
      </pc:sldChg>
      <pc:sldChg chg="del">
        <pc:chgData name="Kathryn Bulanowski" userId="9ba9bba4-e8ba-4306-8eff-832f6e1a094b" providerId="ADAL" clId="{0A0A5192-D06D-47A9-B82A-D40AEE7F209B}" dt="2024-03-13T12:11:55.763" v="95" actId="47"/>
        <pc:sldMkLst>
          <pc:docMk/>
          <pc:sldMk cId="4063183073" sldId="314"/>
        </pc:sldMkLst>
      </pc:sldChg>
      <pc:sldChg chg="del">
        <pc:chgData name="Kathryn Bulanowski" userId="9ba9bba4-e8ba-4306-8eff-832f6e1a094b" providerId="ADAL" clId="{0A0A5192-D06D-47A9-B82A-D40AEE7F209B}" dt="2024-03-13T12:11:57.195" v="96" actId="47"/>
        <pc:sldMkLst>
          <pc:docMk/>
          <pc:sldMk cId="2993200659" sldId="315"/>
        </pc:sldMkLst>
      </pc:sldChg>
    </pc:docChg>
  </pc:docChgLst>
  <pc:docChgLst>
    <pc:chgData name="STERIU Mircea" userId="629c62da-d958-4fa1-9bcb-609504200d38" providerId="ADAL" clId="{163C4A47-B31C-4A83-B6D2-7A473D22ED01}"/>
    <pc:docChg chg="modMainMaster">
      <pc:chgData name="STERIU Mircea" userId="629c62da-d958-4fa1-9bcb-609504200d38" providerId="ADAL" clId="{163C4A47-B31C-4A83-B6D2-7A473D22ED01}" dt="2023-03-23T15:26:37.112" v="3" actId="1076"/>
      <pc:docMkLst>
        <pc:docMk/>
      </pc:docMkLst>
      <pc:sldMasterChg chg="modSldLayout">
        <pc:chgData name="STERIU Mircea" userId="629c62da-d958-4fa1-9bcb-609504200d38" providerId="ADAL" clId="{163C4A47-B31C-4A83-B6D2-7A473D22ED01}" dt="2023-03-23T15:26:37.112" v="3" actId="1076"/>
        <pc:sldMasterMkLst>
          <pc:docMk/>
          <pc:sldMasterMk cId="2956481162" sldId="2147483648"/>
        </pc:sldMasterMkLst>
        <pc:sldLayoutChg chg="addSp modSp mod">
          <pc:chgData name="STERIU Mircea" userId="629c62da-d958-4fa1-9bcb-609504200d38" providerId="ADAL" clId="{163C4A47-B31C-4A83-B6D2-7A473D22ED01}" dt="2023-03-23T15:24:28.464" v="2" actId="571"/>
          <pc:sldLayoutMkLst>
            <pc:docMk/>
            <pc:sldMasterMk cId="2956481162" sldId="2147483648"/>
            <pc:sldLayoutMk cId="2674371825" sldId="2147483675"/>
          </pc:sldLayoutMkLst>
          <pc:spChg chg="add mod">
            <ac:chgData name="STERIU Mircea" userId="629c62da-d958-4fa1-9bcb-609504200d38" providerId="ADAL" clId="{163C4A47-B31C-4A83-B6D2-7A473D22ED01}" dt="2023-03-23T15:24:28.464" v="2" actId="571"/>
            <ac:spMkLst>
              <pc:docMk/>
              <pc:sldMasterMk cId="2956481162" sldId="2147483648"/>
              <pc:sldLayoutMk cId="2674371825" sldId="2147483675"/>
              <ac:spMk id="8" creationId="{46CC13BD-39F6-0140-52BD-4996AC407681}"/>
            </ac:spMkLst>
          </pc:spChg>
          <pc:spChg chg="add mod">
            <ac:chgData name="STERIU Mircea" userId="629c62da-d958-4fa1-9bcb-609504200d38" providerId="ADAL" clId="{163C4A47-B31C-4A83-B6D2-7A473D22ED01}" dt="2023-03-23T15:24:28.464" v="2" actId="571"/>
            <ac:spMkLst>
              <pc:docMk/>
              <pc:sldMasterMk cId="2956481162" sldId="2147483648"/>
              <pc:sldLayoutMk cId="2674371825" sldId="2147483675"/>
              <ac:spMk id="12" creationId="{4546794D-BBFA-A912-7538-A70DEBBB3E6F}"/>
            </ac:spMkLst>
          </pc:spChg>
          <pc:picChg chg="mod">
            <ac:chgData name="STERIU Mircea" userId="629c62da-d958-4fa1-9bcb-609504200d38" providerId="ADAL" clId="{163C4A47-B31C-4A83-B6D2-7A473D22ED01}" dt="2023-03-23T15:23:59.277" v="0" actId="1076"/>
            <ac:picMkLst>
              <pc:docMk/>
              <pc:sldMasterMk cId="2956481162" sldId="2147483648"/>
              <pc:sldLayoutMk cId="2674371825" sldId="2147483675"/>
              <ac:picMk id="11" creationId="{8B450411-CCA8-B8C9-CEE4-B42E26465D6D}"/>
            </ac:picMkLst>
          </pc:picChg>
        </pc:sldLayoutChg>
        <pc:sldLayoutChg chg="modSp mod">
          <pc:chgData name="STERIU Mircea" userId="629c62da-d958-4fa1-9bcb-609504200d38" providerId="ADAL" clId="{163C4A47-B31C-4A83-B6D2-7A473D22ED01}" dt="2023-03-23T15:26:37.112" v="3" actId="1076"/>
          <pc:sldLayoutMkLst>
            <pc:docMk/>
            <pc:sldMasterMk cId="2956481162" sldId="2147483648"/>
            <pc:sldLayoutMk cId="559263573" sldId="2147483677"/>
          </pc:sldLayoutMkLst>
          <pc:grpChg chg="mod">
            <ac:chgData name="STERIU Mircea" userId="629c62da-d958-4fa1-9bcb-609504200d38" providerId="ADAL" clId="{163C4A47-B31C-4A83-B6D2-7A473D22ED01}" dt="2023-03-23T15:26:37.112" v="3" actId="1076"/>
            <ac:grpSpMkLst>
              <pc:docMk/>
              <pc:sldMasterMk cId="2956481162" sldId="2147483648"/>
              <pc:sldLayoutMk cId="559263573" sldId="2147483677"/>
              <ac:grpSpMk id="3208" creationId="{DB7D8FAB-BEB8-0903-8A8E-4EF98604B5CC}"/>
            </ac:grpSpMkLst>
          </pc:grpChg>
        </pc:sldLayoutChg>
      </pc:sldMasterChg>
    </pc:docChg>
  </pc:docChgLst>
  <pc:docChgLst>
    <pc:chgData name="Laura Lopez" userId="S::l.lopez_rupprecht-consult.eu#ext#@uitpoffice.onmicrosoft.com::720cdf68-6f8c-4752-aceb-fbcee1c10e22" providerId="AD" clId="Web-{3BB14B7B-EEA5-A49F-AB01-2D3E61A78298}"/>
    <pc:docChg chg="modSld">
      <pc:chgData name="Laura Lopez" userId="S::l.lopez_rupprecht-consult.eu#ext#@uitpoffice.onmicrosoft.com::720cdf68-6f8c-4752-aceb-fbcee1c10e22" providerId="AD" clId="Web-{3BB14B7B-EEA5-A49F-AB01-2D3E61A78298}" dt="2024-02-22T08:01:42.558" v="3" actId="20577"/>
      <pc:docMkLst>
        <pc:docMk/>
      </pc:docMkLst>
      <pc:sldChg chg="modSp">
        <pc:chgData name="Laura Lopez" userId="S::l.lopez_rupprecht-consult.eu#ext#@uitpoffice.onmicrosoft.com::720cdf68-6f8c-4752-aceb-fbcee1c10e22" providerId="AD" clId="Web-{3BB14B7B-EEA5-A49F-AB01-2D3E61A78298}" dt="2024-02-22T08:01:42.558" v="3" actId="20577"/>
        <pc:sldMkLst>
          <pc:docMk/>
          <pc:sldMk cId="4044788485" sldId="294"/>
        </pc:sldMkLst>
        <pc:spChg chg="mod">
          <ac:chgData name="Laura Lopez" userId="S::l.lopez_rupprecht-consult.eu#ext#@uitpoffice.onmicrosoft.com::720cdf68-6f8c-4752-aceb-fbcee1c10e22" providerId="AD" clId="Web-{3BB14B7B-EEA5-A49F-AB01-2D3E61A78298}" dt="2024-02-22T08:01:42.558" v="3" actId="20577"/>
          <ac:spMkLst>
            <pc:docMk/>
            <pc:sldMk cId="4044788485" sldId="294"/>
            <ac:spMk id="2" creationId="{3F452A8F-463D-40CE-BBD3-448209ADCD3E}"/>
          </ac:spMkLst>
        </pc:spChg>
      </pc:sldChg>
    </pc:docChg>
  </pc:docChgLst>
  <pc:docChgLst>
    <pc:chgData name="Francesco Iacorossi" userId="S::francesco.iacorossi_eurocities.eu#ext#@uitpoffice.onmicrosoft.com::5cc1ff5a-5523-4bba-b675-d5f7a5b3f58c" providerId="AD" clId="Web-{B2472749-8A2F-EB34-4900-7F095690CA73}"/>
    <pc:docChg chg="modSld">
      <pc:chgData name="Francesco Iacorossi" userId="S::francesco.iacorossi_eurocities.eu#ext#@uitpoffice.onmicrosoft.com::5cc1ff5a-5523-4bba-b675-d5f7a5b3f58c" providerId="AD" clId="Web-{B2472749-8A2F-EB34-4900-7F095690CA73}" dt="2023-07-03T09:16:40.126" v="104" actId="14100"/>
      <pc:docMkLst>
        <pc:docMk/>
      </pc:docMkLst>
      <pc:sldChg chg="modSp">
        <pc:chgData name="Francesco Iacorossi" userId="S::francesco.iacorossi_eurocities.eu#ext#@uitpoffice.onmicrosoft.com::5cc1ff5a-5523-4bba-b675-d5f7a5b3f58c" providerId="AD" clId="Web-{B2472749-8A2F-EB34-4900-7F095690CA73}" dt="2023-07-03T09:16:40.126" v="104" actId="14100"/>
        <pc:sldMkLst>
          <pc:docMk/>
          <pc:sldMk cId="2517856942" sldId="305"/>
        </pc:sldMkLst>
        <pc:spChg chg="mod">
          <ac:chgData name="Francesco Iacorossi" userId="S::francesco.iacorossi_eurocities.eu#ext#@uitpoffice.onmicrosoft.com::5cc1ff5a-5523-4bba-b675-d5f7a5b3f58c" providerId="AD" clId="Web-{B2472749-8A2F-EB34-4900-7F095690CA73}" dt="2023-07-03T09:16:19.688" v="103" actId="20577"/>
          <ac:spMkLst>
            <pc:docMk/>
            <pc:sldMk cId="2517856942" sldId="305"/>
            <ac:spMk id="7" creationId="{CB59CE52-7133-479A-AD3D-F9505162FD16}"/>
          </ac:spMkLst>
        </pc:spChg>
        <pc:spChg chg="mod">
          <ac:chgData name="Francesco Iacorossi" userId="S::francesco.iacorossi_eurocities.eu#ext#@uitpoffice.onmicrosoft.com::5cc1ff5a-5523-4bba-b675-d5f7a5b3f58c" providerId="AD" clId="Web-{B2472749-8A2F-EB34-4900-7F095690CA73}" dt="2023-07-03T09:16:40.126" v="104" actId="14100"/>
          <ac:spMkLst>
            <pc:docMk/>
            <pc:sldMk cId="2517856942" sldId="305"/>
            <ac:spMk id="8" creationId="{B800F7A3-5351-46B4-9359-9C24970598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BC37-5DEC-4885-98FF-E8C35BB9BABA}" type="datetimeFigureOut">
              <a:rPr lang="en-BE" smtClean="0"/>
              <a:t>03/13/2024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6677-1FEA-464A-9B60-EFEE6254C3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099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135D228E-10C9-06FC-B933-D9C2F9B16384}"/>
              </a:ext>
            </a:extLst>
          </p:cNvPr>
          <p:cNvSpPr/>
          <p:nvPr userDrawn="1"/>
        </p:nvSpPr>
        <p:spPr>
          <a:xfrm>
            <a:off x="226337" y="5260063"/>
            <a:ext cx="11615596" cy="137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788" y="3294909"/>
            <a:ext cx="7200720" cy="49970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spcAft>
                <a:spcPts val="567"/>
              </a:spcAft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3788" y="4310307"/>
            <a:ext cx="7200720" cy="254552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rgbClr val="7879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3200" y="722471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992" y="7208918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/>
              <a:t>Title of the presentation goes here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272C9-AB20-4486-9800-0E3B43A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7224712"/>
            <a:ext cx="569504" cy="306720"/>
          </a:xfrm>
        </p:spPr>
        <p:txBody>
          <a:bodyPr/>
          <a:lstStyle>
            <a:lvl1pPr>
              <a:defRPr/>
            </a:lvl1pPr>
          </a:lstStyle>
          <a:p>
            <a:fld id="{C8B73E1F-2029-46F2-93A3-CEAC75424309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D6906-ADC3-43AD-861E-A9208CBD906E}"/>
              </a:ext>
            </a:extLst>
          </p:cNvPr>
          <p:cNvSpPr txBox="1"/>
          <p:nvPr userDrawn="1"/>
        </p:nvSpPr>
        <p:spPr>
          <a:xfrm>
            <a:off x="1424159" y="5903036"/>
            <a:ext cx="4633175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u="none" strike="noStrike" baseline="0" dirty="0">
                <a:solidFill>
                  <a:srgbClr val="78797A"/>
                </a:solidFill>
                <a:latin typeface="Arial" panose="020B0604020202020204" pitchFamily="34" charset="0"/>
              </a:rPr>
              <a:t>This project has received funding from the Horizon Europe research and innovation programme under grant agreement No 101095904</a:t>
            </a:r>
            <a:endParaRPr lang="en-GB" sz="1100" b="0" i="0" u="none" strike="noStrike" baseline="0" dirty="0">
              <a:solidFill>
                <a:srgbClr val="F200D5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38CD35-1813-45C7-A081-A6404B9448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5625" y="5848350"/>
            <a:ext cx="725488" cy="487363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427539C-6887-4508-AA1E-0E8D91BAB2F3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5902325"/>
            <a:ext cx="12700" cy="31750"/>
          </a:xfrm>
          <a:custGeom>
            <a:avLst/>
            <a:gdLst>
              <a:gd name="T0" fmla="*/ 4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0" y="16"/>
                </a:lnTo>
                <a:lnTo>
                  <a:pt x="8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29E016F-211A-4309-978C-E06F00561B13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5902325"/>
            <a:ext cx="12700" cy="31750"/>
          </a:xfrm>
          <a:custGeom>
            <a:avLst/>
            <a:gdLst>
              <a:gd name="T0" fmla="*/ 2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2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2" y="0"/>
                </a:moveTo>
                <a:lnTo>
                  <a:pt x="8" y="16"/>
                </a:lnTo>
                <a:lnTo>
                  <a:pt x="0" y="20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21298BF-239A-426A-965C-37E3CF13FA22}"/>
              </a:ext>
            </a:extLst>
          </p:cNvPr>
          <p:cNvSpPr>
            <a:spLocks/>
          </p:cNvSpPr>
          <p:nvPr userDrawn="1"/>
        </p:nvSpPr>
        <p:spPr bwMode="auto">
          <a:xfrm>
            <a:off x="917575" y="5921375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22E669B-ABD0-4784-877D-F8D94DF3CA8A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5921375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61AAC13-3ABE-4181-A2F8-0DE1F2A22BFE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5927725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F8B17BF-DD09-4D6A-A72F-E4391A5BCCF2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5924550"/>
            <a:ext cx="22225" cy="28575"/>
          </a:xfrm>
          <a:custGeom>
            <a:avLst/>
            <a:gdLst>
              <a:gd name="T0" fmla="*/ 14 w 14"/>
              <a:gd name="T1" fmla="*/ 18 h 18"/>
              <a:gd name="T2" fmla="*/ 0 w 14"/>
              <a:gd name="T3" fmla="*/ 8 h 18"/>
              <a:gd name="T4" fmla="*/ 6 w 14"/>
              <a:gd name="T5" fmla="*/ 0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0" y="8"/>
                </a:lnTo>
                <a:lnTo>
                  <a:pt x="6" y="0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B10696D-360D-4C50-B103-6000E2247C29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5921375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92974B9-1317-4ECB-A351-6F724A1E44E3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5921375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727EEAD-44F3-455A-B64D-77E93A4292F5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5927725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230E232-E6EE-4DAF-B278-1EC578424A2C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5924550"/>
            <a:ext cx="22225" cy="28575"/>
          </a:xfrm>
          <a:custGeom>
            <a:avLst/>
            <a:gdLst>
              <a:gd name="T0" fmla="*/ 0 w 14"/>
              <a:gd name="T1" fmla="*/ 18 h 18"/>
              <a:gd name="T2" fmla="*/ 14 w 14"/>
              <a:gd name="T3" fmla="*/ 8 h 18"/>
              <a:gd name="T4" fmla="*/ 10 w 14"/>
              <a:gd name="T5" fmla="*/ 0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14" y="8"/>
                </a:lnTo>
                <a:lnTo>
                  <a:pt x="10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8CF49DF-724E-49E4-9A7A-7421143541D0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6227763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3D83760-70D2-40CF-84D0-F440A446399A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6227763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EB12F7F-3642-4D4C-A14C-E33B4AA38639}"/>
              </a:ext>
            </a:extLst>
          </p:cNvPr>
          <p:cNvSpPr>
            <a:spLocks/>
          </p:cNvSpPr>
          <p:nvPr userDrawn="1"/>
        </p:nvSpPr>
        <p:spPr bwMode="auto">
          <a:xfrm>
            <a:off x="917575" y="6246813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1FF494E-2670-40EA-9D60-524F2BBA7426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6246813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2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2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7C6E9F8-EA4E-4331-9A2A-876C59A93B40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6249988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4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4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58C8825-508B-4022-BD44-072B78F029B8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6249988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5F7F07D-1AC9-41A2-83B9-9358A2389783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6246813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A3DD612-C1A5-49C4-B8DD-9D7F9A7AC95B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6246813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2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8DD825A-8979-4E1C-A31D-A7909C699E9F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6249988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805432C-C7F7-410B-98BB-92425108276E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6249988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20ED43D-E698-46B4-A107-2A46BDE469EF}"/>
              </a:ext>
            </a:extLst>
          </p:cNvPr>
          <p:cNvSpPr>
            <a:spLocks/>
          </p:cNvSpPr>
          <p:nvPr userDrawn="1"/>
        </p:nvSpPr>
        <p:spPr bwMode="auto">
          <a:xfrm>
            <a:off x="749300" y="6065838"/>
            <a:ext cx="12700" cy="31750"/>
          </a:xfrm>
          <a:custGeom>
            <a:avLst/>
            <a:gdLst>
              <a:gd name="T0" fmla="*/ 4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0" y="16"/>
                </a:lnTo>
                <a:lnTo>
                  <a:pt x="8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0788EB79-69D3-4F92-B748-B8998A5125E3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65838"/>
            <a:ext cx="12700" cy="31750"/>
          </a:xfrm>
          <a:custGeom>
            <a:avLst/>
            <a:gdLst>
              <a:gd name="T0" fmla="*/ 2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2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2" y="0"/>
                </a:moveTo>
                <a:lnTo>
                  <a:pt x="8" y="16"/>
                </a:lnTo>
                <a:lnTo>
                  <a:pt x="0" y="20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357173F7-0C5A-40D9-AD80-EF243240CE0C}"/>
              </a:ext>
            </a:extLst>
          </p:cNvPr>
          <p:cNvSpPr>
            <a:spLocks/>
          </p:cNvSpPr>
          <p:nvPr userDrawn="1"/>
        </p:nvSpPr>
        <p:spPr bwMode="auto">
          <a:xfrm>
            <a:off x="755650" y="6084888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96198D-5DC4-45A5-BDC6-6AD0C3CFD3ED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84888"/>
            <a:ext cx="28575" cy="15875"/>
          </a:xfrm>
          <a:custGeom>
            <a:avLst/>
            <a:gdLst>
              <a:gd name="T0" fmla="*/ 18 w 18"/>
              <a:gd name="T1" fmla="*/ 0 h 10"/>
              <a:gd name="T2" fmla="*/ 6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6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9B9CFA3-3BD2-447D-8582-E9248E465D69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88063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4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4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FEA58AC-FEF9-413B-AF1B-38E74D70A463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88063"/>
            <a:ext cx="19050" cy="25400"/>
          </a:xfrm>
          <a:custGeom>
            <a:avLst/>
            <a:gdLst>
              <a:gd name="T0" fmla="*/ 12 w 12"/>
              <a:gd name="T1" fmla="*/ 16 h 16"/>
              <a:gd name="T2" fmla="*/ 0 w 12"/>
              <a:gd name="T3" fmla="*/ 6 h 16"/>
              <a:gd name="T4" fmla="*/ 4 w 12"/>
              <a:gd name="T5" fmla="*/ 0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0" y="6"/>
                </a:lnTo>
                <a:lnTo>
                  <a:pt x="4" y="0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B0077AF-5D57-48DE-9949-4BEA722C71FC}"/>
              </a:ext>
            </a:extLst>
          </p:cNvPr>
          <p:cNvSpPr>
            <a:spLocks/>
          </p:cNvSpPr>
          <p:nvPr userDrawn="1"/>
        </p:nvSpPr>
        <p:spPr bwMode="auto">
          <a:xfrm>
            <a:off x="730250" y="6084888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203CFA41-7CA7-4524-90A5-3F684035B597}"/>
              </a:ext>
            </a:extLst>
          </p:cNvPr>
          <p:cNvSpPr>
            <a:spLocks/>
          </p:cNvSpPr>
          <p:nvPr userDrawn="1"/>
        </p:nvSpPr>
        <p:spPr bwMode="auto">
          <a:xfrm>
            <a:off x="730250" y="6084888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5383FC3-54B7-4ACE-A8F7-1A8A8284D4DE}"/>
              </a:ext>
            </a:extLst>
          </p:cNvPr>
          <p:cNvSpPr>
            <a:spLocks/>
          </p:cNvSpPr>
          <p:nvPr userDrawn="1"/>
        </p:nvSpPr>
        <p:spPr bwMode="auto">
          <a:xfrm>
            <a:off x="73977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B0FFBC4-A8B7-45F8-94B2-0F51B7FEE5D8}"/>
              </a:ext>
            </a:extLst>
          </p:cNvPr>
          <p:cNvSpPr>
            <a:spLocks/>
          </p:cNvSpPr>
          <p:nvPr userDrawn="1"/>
        </p:nvSpPr>
        <p:spPr bwMode="auto">
          <a:xfrm>
            <a:off x="73977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F513ADAB-2738-4A10-867C-08E5F3F4122A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5946775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8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12CA0F5-EB3B-48E7-8870-51A2261EB5B3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5946775"/>
            <a:ext cx="22225" cy="25400"/>
          </a:xfrm>
          <a:custGeom>
            <a:avLst/>
            <a:gdLst>
              <a:gd name="T0" fmla="*/ 0 w 14"/>
              <a:gd name="T1" fmla="*/ 16 h 16"/>
              <a:gd name="T2" fmla="*/ 4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4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AEA39361-366B-4115-9A22-0BE90AFB7104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5943600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8190C1BF-E7C4-4921-8755-C3562D2EBE6B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5943600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C8B6515-ED50-407C-BDD4-67A5890BBE2B}"/>
              </a:ext>
            </a:extLst>
          </p:cNvPr>
          <p:cNvSpPr>
            <a:spLocks/>
          </p:cNvSpPr>
          <p:nvPr userDrawn="1"/>
        </p:nvSpPr>
        <p:spPr bwMode="auto">
          <a:xfrm>
            <a:off x="828675" y="5924550"/>
            <a:ext cx="12700" cy="28575"/>
          </a:xfrm>
          <a:custGeom>
            <a:avLst/>
            <a:gdLst>
              <a:gd name="T0" fmla="*/ 6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6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6" y="0"/>
                </a:moveTo>
                <a:lnTo>
                  <a:pt x="0" y="16"/>
                </a:lnTo>
                <a:lnTo>
                  <a:pt x="8" y="18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830ABFF1-DE47-458E-A4EB-768E099A3D9A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5924550"/>
            <a:ext cx="12700" cy="28575"/>
          </a:xfrm>
          <a:custGeom>
            <a:avLst/>
            <a:gdLst>
              <a:gd name="T0" fmla="*/ 4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8" y="16"/>
                </a:lnTo>
                <a:lnTo>
                  <a:pt x="0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98236A7B-B541-4A8B-97B4-988C20E10427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4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4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242FD55-A5DC-422A-A1CE-E916DFF570BC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8 w 14"/>
              <a:gd name="T3" fmla="*/ 0 h 16"/>
              <a:gd name="T4" fmla="*/ 0 w 14"/>
              <a:gd name="T5" fmla="*/ 4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8" y="0"/>
                </a:lnTo>
                <a:lnTo>
                  <a:pt x="0" y="4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9F18D53-4222-45D1-B5FA-5C597320858F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5943600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EFE21E4C-1793-41C1-AA20-F0529332DD61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5943600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C7FF3642-9C44-4CAF-BBF0-ADC2D6EF7A2C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007100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917B305E-6027-46F8-850F-8272BC55A2AF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6007100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5FD6EE0-0B1E-42A8-8870-A4A86934C2B0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58BE4E98-2B8A-4334-9FC9-F651B042A61C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0BB7D250-E9D3-4A41-B7A2-7B64691D7C09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03925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2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D4F59B5-1DA3-4F52-995F-F84D818FCC57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03925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2902991-0206-4999-A261-08D75BA9BD5F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003925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2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2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BA9C35C0-E4D3-42DA-9F81-23CE4E613297}"/>
              </a:ext>
            </a:extLst>
          </p:cNvPr>
          <p:cNvSpPr>
            <a:spLocks/>
          </p:cNvSpPr>
          <p:nvPr userDrawn="1"/>
        </p:nvSpPr>
        <p:spPr bwMode="auto">
          <a:xfrm>
            <a:off x="777875" y="6003925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4E2AA529-3548-43B5-8798-14EEFDE9062D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5984875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2E95688C-FA8E-4749-A5CD-D30133F4720B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5984875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72" name="Freeform 63">
            <a:extLst>
              <a:ext uri="{FF2B5EF4-FFF2-40B4-BE49-F238E27FC236}">
                <a16:creationId xmlns:a16="http://schemas.microsoft.com/office/drawing/2014/main" id="{CB4BF355-0044-427F-AE53-9A9B6E452668}"/>
              </a:ext>
            </a:extLst>
          </p:cNvPr>
          <p:cNvSpPr>
            <a:spLocks/>
          </p:cNvSpPr>
          <p:nvPr userDrawn="1"/>
        </p:nvSpPr>
        <p:spPr bwMode="auto">
          <a:xfrm>
            <a:off x="777875" y="6164263"/>
            <a:ext cx="25400" cy="15875"/>
          </a:xfrm>
          <a:custGeom>
            <a:avLst/>
            <a:gdLst>
              <a:gd name="T0" fmla="*/ 16 w 16"/>
              <a:gd name="T1" fmla="*/ 0 h 10"/>
              <a:gd name="T2" fmla="*/ 0 w 16"/>
              <a:gd name="T3" fmla="*/ 0 h 10"/>
              <a:gd name="T4" fmla="*/ 0 w 16"/>
              <a:gd name="T5" fmla="*/ 10 h 10"/>
              <a:gd name="T6" fmla="*/ 16 w 16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0">
                <a:moveTo>
                  <a:pt x="16" y="0"/>
                </a:moveTo>
                <a:lnTo>
                  <a:pt x="0" y="0"/>
                </a:lnTo>
                <a:lnTo>
                  <a:pt x="0" y="10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73" name="Freeform 64">
            <a:extLst>
              <a:ext uri="{FF2B5EF4-FFF2-40B4-BE49-F238E27FC236}">
                <a16:creationId xmlns:a16="http://schemas.microsoft.com/office/drawing/2014/main" id="{C7AAFC24-2590-47ED-B693-C295407FC56C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164263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74" name="Freeform 65">
            <a:extLst>
              <a:ext uri="{FF2B5EF4-FFF2-40B4-BE49-F238E27FC236}">
                <a16:creationId xmlns:a16="http://schemas.microsoft.com/office/drawing/2014/main" id="{273A57F1-F16A-4B29-AC3C-A6608CC6CBF7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170613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75" name="Freeform 66">
            <a:extLst>
              <a:ext uri="{FF2B5EF4-FFF2-40B4-BE49-F238E27FC236}">
                <a16:creationId xmlns:a16="http://schemas.microsoft.com/office/drawing/2014/main" id="{A9115BFA-B8E2-44A8-96AC-B2A2A8FA265C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6170613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76" name="Freeform 67">
            <a:extLst>
              <a:ext uri="{FF2B5EF4-FFF2-40B4-BE49-F238E27FC236}">
                <a16:creationId xmlns:a16="http://schemas.microsoft.com/office/drawing/2014/main" id="{3720B529-5111-4F32-B8E1-AEBAB9EADE34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84" name="Freeform 68">
            <a:extLst>
              <a:ext uri="{FF2B5EF4-FFF2-40B4-BE49-F238E27FC236}">
                <a16:creationId xmlns:a16="http://schemas.microsoft.com/office/drawing/2014/main" id="{4EB8C8A6-4F4F-4B6A-8A7A-A65F87D08936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85" name="Freeform 69">
            <a:extLst>
              <a:ext uri="{FF2B5EF4-FFF2-40B4-BE49-F238E27FC236}">
                <a16:creationId xmlns:a16="http://schemas.microsoft.com/office/drawing/2014/main" id="{0C25F81E-0E33-4FDC-A174-D96C904ED117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148388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86" name="Freeform 70">
            <a:extLst>
              <a:ext uri="{FF2B5EF4-FFF2-40B4-BE49-F238E27FC236}">
                <a16:creationId xmlns:a16="http://schemas.microsoft.com/office/drawing/2014/main" id="{A3CC0382-91C8-4BC4-9F41-7570921ED62A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6148388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87" name="Freeform 71">
            <a:extLst>
              <a:ext uri="{FF2B5EF4-FFF2-40B4-BE49-F238E27FC236}">
                <a16:creationId xmlns:a16="http://schemas.microsoft.com/office/drawing/2014/main" id="{033086D1-FB6D-438C-8B7E-3AFE5821A8C5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164263"/>
            <a:ext cx="28575" cy="15875"/>
          </a:xfrm>
          <a:custGeom>
            <a:avLst/>
            <a:gdLst>
              <a:gd name="T0" fmla="*/ 0 w 18"/>
              <a:gd name="T1" fmla="*/ 0 h 10"/>
              <a:gd name="T2" fmla="*/ 18 w 18"/>
              <a:gd name="T3" fmla="*/ 0 h 10"/>
              <a:gd name="T4" fmla="*/ 18 w 18"/>
              <a:gd name="T5" fmla="*/ 10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8" y="0"/>
                </a:lnTo>
                <a:lnTo>
                  <a:pt x="18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88" name="Freeform 72">
            <a:extLst>
              <a:ext uri="{FF2B5EF4-FFF2-40B4-BE49-F238E27FC236}">
                <a16:creationId xmlns:a16="http://schemas.microsoft.com/office/drawing/2014/main" id="{98B8FAC1-F6D1-44C6-A055-B38EFC746EFA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164263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89" name="Freeform 73">
            <a:extLst>
              <a:ext uri="{FF2B5EF4-FFF2-40B4-BE49-F238E27FC236}">
                <a16:creationId xmlns:a16="http://schemas.microsoft.com/office/drawing/2014/main" id="{6E81BBCC-CCEB-4B52-8F9A-C122D11F9B2B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6224588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0" name="Freeform 74">
            <a:extLst>
              <a:ext uri="{FF2B5EF4-FFF2-40B4-BE49-F238E27FC236}">
                <a16:creationId xmlns:a16="http://schemas.microsoft.com/office/drawing/2014/main" id="{8E00BFA2-2DD5-422F-AC3D-87DAEDD0D6B5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6224588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1" name="Freeform 75">
            <a:extLst>
              <a:ext uri="{FF2B5EF4-FFF2-40B4-BE49-F238E27FC236}">
                <a16:creationId xmlns:a16="http://schemas.microsoft.com/office/drawing/2014/main" id="{C4CB1A4F-C1E4-49EC-900C-5B1C0353901D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8 w 14"/>
              <a:gd name="T3" fmla="*/ 0 h 18"/>
              <a:gd name="T4" fmla="*/ 0 w 14"/>
              <a:gd name="T5" fmla="*/ 4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8" y="0"/>
                </a:lnTo>
                <a:lnTo>
                  <a:pt x="0" y="4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2" name="Freeform 76">
            <a:extLst>
              <a:ext uri="{FF2B5EF4-FFF2-40B4-BE49-F238E27FC236}">
                <a16:creationId xmlns:a16="http://schemas.microsoft.com/office/drawing/2014/main" id="{09442936-2A06-4588-AF32-3E322C3C6DDB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0 w 14"/>
              <a:gd name="T3" fmla="*/ 8 h 18"/>
              <a:gd name="T4" fmla="*/ 4 w 14"/>
              <a:gd name="T5" fmla="*/ 0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0" y="8"/>
                </a:lnTo>
                <a:lnTo>
                  <a:pt x="4" y="0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3" name="Freeform 77">
            <a:extLst>
              <a:ext uri="{FF2B5EF4-FFF2-40B4-BE49-F238E27FC236}">
                <a16:creationId xmlns:a16="http://schemas.microsoft.com/office/drawing/2014/main" id="{0DFA3E30-FDAF-486C-A918-40414F494FFB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6227763"/>
            <a:ext cx="22225" cy="28575"/>
          </a:xfrm>
          <a:custGeom>
            <a:avLst/>
            <a:gdLst>
              <a:gd name="T0" fmla="*/ 0 w 14"/>
              <a:gd name="T1" fmla="*/ 18 h 18"/>
              <a:gd name="T2" fmla="*/ 14 w 14"/>
              <a:gd name="T3" fmla="*/ 8 h 18"/>
              <a:gd name="T4" fmla="*/ 8 w 14"/>
              <a:gd name="T5" fmla="*/ 0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14" y="8"/>
                </a:lnTo>
                <a:lnTo>
                  <a:pt x="8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4" name="Freeform 78">
            <a:extLst>
              <a:ext uri="{FF2B5EF4-FFF2-40B4-BE49-F238E27FC236}">
                <a16:creationId xmlns:a16="http://schemas.microsoft.com/office/drawing/2014/main" id="{280273B9-7A6A-49A1-9B6D-E2F0462FB63A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6227763"/>
            <a:ext cx="22225" cy="28575"/>
          </a:xfrm>
          <a:custGeom>
            <a:avLst/>
            <a:gdLst>
              <a:gd name="T0" fmla="*/ 0 w 14"/>
              <a:gd name="T1" fmla="*/ 18 h 18"/>
              <a:gd name="T2" fmla="*/ 4 w 14"/>
              <a:gd name="T3" fmla="*/ 0 h 18"/>
              <a:gd name="T4" fmla="*/ 14 w 14"/>
              <a:gd name="T5" fmla="*/ 4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4" y="0"/>
                </a:lnTo>
                <a:lnTo>
                  <a:pt x="14" y="4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5" name="Freeform 79">
            <a:extLst>
              <a:ext uri="{FF2B5EF4-FFF2-40B4-BE49-F238E27FC236}">
                <a16:creationId xmlns:a16="http://schemas.microsoft.com/office/drawing/2014/main" id="{37A2D018-F3D6-4DC6-ABE0-01DDDC591A85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6205538"/>
            <a:ext cx="12700" cy="31750"/>
          </a:xfrm>
          <a:custGeom>
            <a:avLst/>
            <a:gdLst>
              <a:gd name="T0" fmla="*/ 4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8" y="16"/>
                </a:lnTo>
                <a:lnTo>
                  <a:pt x="0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6" name="Freeform 80">
            <a:extLst>
              <a:ext uri="{FF2B5EF4-FFF2-40B4-BE49-F238E27FC236}">
                <a16:creationId xmlns:a16="http://schemas.microsoft.com/office/drawing/2014/main" id="{DD27F1DF-26FE-4BF3-9100-6D132601F624}"/>
              </a:ext>
            </a:extLst>
          </p:cNvPr>
          <p:cNvSpPr>
            <a:spLocks/>
          </p:cNvSpPr>
          <p:nvPr userDrawn="1"/>
        </p:nvSpPr>
        <p:spPr bwMode="auto">
          <a:xfrm>
            <a:off x="828675" y="6205538"/>
            <a:ext cx="12700" cy="31750"/>
          </a:xfrm>
          <a:custGeom>
            <a:avLst/>
            <a:gdLst>
              <a:gd name="T0" fmla="*/ 6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6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6" y="0"/>
                </a:moveTo>
                <a:lnTo>
                  <a:pt x="0" y="16"/>
                </a:lnTo>
                <a:lnTo>
                  <a:pt x="8" y="20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7" name="Freeform 81">
            <a:extLst>
              <a:ext uri="{FF2B5EF4-FFF2-40B4-BE49-F238E27FC236}">
                <a16:creationId xmlns:a16="http://schemas.microsoft.com/office/drawing/2014/main" id="{B576C1A4-3185-433E-A3E5-1B86FE0A1E9E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6224588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8" name="Freeform 82">
            <a:extLst>
              <a:ext uri="{FF2B5EF4-FFF2-40B4-BE49-F238E27FC236}">
                <a16:creationId xmlns:a16="http://schemas.microsoft.com/office/drawing/2014/main" id="{0F3B9B3D-947D-4D57-BAA7-0970AB71017A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6224588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099" name="Freeform 83">
            <a:extLst>
              <a:ext uri="{FF2B5EF4-FFF2-40B4-BE49-F238E27FC236}">
                <a16:creationId xmlns:a16="http://schemas.microsoft.com/office/drawing/2014/main" id="{9FF97BBC-B666-432A-BBA7-E6ABE1684246}"/>
              </a:ext>
            </a:extLst>
          </p:cNvPr>
          <p:cNvSpPr>
            <a:spLocks/>
          </p:cNvSpPr>
          <p:nvPr userDrawn="1"/>
        </p:nvSpPr>
        <p:spPr bwMode="auto">
          <a:xfrm>
            <a:off x="1076325" y="6065838"/>
            <a:ext cx="12700" cy="31750"/>
          </a:xfrm>
          <a:custGeom>
            <a:avLst/>
            <a:gdLst>
              <a:gd name="T0" fmla="*/ 2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2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2" y="0"/>
                </a:moveTo>
                <a:lnTo>
                  <a:pt x="8" y="16"/>
                </a:lnTo>
                <a:lnTo>
                  <a:pt x="0" y="20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0" name="Freeform 84">
            <a:extLst>
              <a:ext uri="{FF2B5EF4-FFF2-40B4-BE49-F238E27FC236}">
                <a16:creationId xmlns:a16="http://schemas.microsoft.com/office/drawing/2014/main" id="{17555950-D034-4E5E-92C5-4704A483A1DD}"/>
              </a:ext>
            </a:extLst>
          </p:cNvPr>
          <p:cNvSpPr>
            <a:spLocks/>
          </p:cNvSpPr>
          <p:nvPr userDrawn="1"/>
        </p:nvSpPr>
        <p:spPr bwMode="auto">
          <a:xfrm>
            <a:off x="1073150" y="6065838"/>
            <a:ext cx="12700" cy="31750"/>
          </a:xfrm>
          <a:custGeom>
            <a:avLst/>
            <a:gdLst>
              <a:gd name="T0" fmla="*/ 4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0" y="16"/>
                </a:lnTo>
                <a:lnTo>
                  <a:pt x="8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1" name="Freeform 85">
            <a:extLst>
              <a:ext uri="{FF2B5EF4-FFF2-40B4-BE49-F238E27FC236}">
                <a16:creationId xmlns:a16="http://schemas.microsoft.com/office/drawing/2014/main" id="{56C21490-A578-40DB-9B91-C6C94DCCC28E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84888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2" name="Freeform 86">
            <a:extLst>
              <a:ext uri="{FF2B5EF4-FFF2-40B4-BE49-F238E27FC236}">
                <a16:creationId xmlns:a16="http://schemas.microsoft.com/office/drawing/2014/main" id="{B684BCD1-A902-4548-8022-BD62D690EEA5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84888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3" name="Freeform 87">
            <a:extLst>
              <a:ext uri="{FF2B5EF4-FFF2-40B4-BE49-F238E27FC236}">
                <a16:creationId xmlns:a16="http://schemas.microsoft.com/office/drawing/2014/main" id="{768B75EC-4A28-4754-BB2F-C1350B58240D}"/>
              </a:ext>
            </a:extLst>
          </p:cNvPr>
          <p:cNvSpPr>
            <a:spLocks/>
          </p:cNvSpPr>
          <p:nvPr userDrawn="1"/>
        </p:nvSpPr>
        <p:spPr bwMode="auto">
          <a:xfrm>
            <a:off x="106362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4" name="Freeform 88">
            <a:extLst>
              <a:ext uri="{FF2B5EF4-FFF2-40B4-BE49-F238E27FC236}">
                <a16:creationId xmlns:a16="http://schemas.microsoft.com/office/drawing/2014/main" id="{DCEC4CBB-1D3D-4F96-BFB8-2D981D459B53}"/>
              </a:ext>
            </a:extLst>
          </p:cNvPr>
          <p:cNvSpPr>
            <a:spLocks/>
          </p:cNvSpPr>
          <p:nvPr userDrawn="1"/>
        </p:nvSpPr>
        <p:spPr bwMode="auto">
          <a:xfrm>
            <a:off x="106362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5" name="Freeform 89">
            <a:extLst>
              <a:ext uri="{FF2B5EF4-FFF2-40B4-BE49-F238E27FC236}">
                <a16:creationId xmlns:a16="http://schemas.microsoft.com/office/drawing/2014/main" id="{B0FD8899-5A93-4502-B79E-57F5AB22D62D}"/>
              </a:ext>
            </a:extLst>
          </p:cNvPr>
          <p:cNvSpPr>
            <a:spLocks/>
          </p:cNvSpPr>
          <p:nvPr userDrawn="1"/>
        </p:nvSpPr>
        <p:spPr bwMode="auto">
          <a:xfrm>
            <a:off x="1079500" y="6084888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6" name="Freeform 90">
            <a:extLst>
              <a:ext uri="{FF2B5EF4-FFF2-40B4-BE49-F238E27FC236}">
                <a16:creationId xmlns:a16="http://schemas.microsoft.com/office/drawing/2014/main" id="{65548057-9F54-4A48-B33C-337766507DA4}"/>
              </a:ext>
            </a:extLst>
          </p:cNvPr>
          <p:cNvSpPr>
            <a:spLocks/>
          </p:cNvSpPr>
          <p:nvPr userDrawn="1"/>
        </p:nvSpPr>
        <p:spPr bwMode="auto">
          <a:xfrm>
            <a:off x="1076325" y="6084888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7" name="Freeform 91">
            <a:extLst>
              <a:ext uri="{FF2B5EF4-FFF2-40B4-BE49-F238E27FC236}">
                <a16:creationId xmlns:a16="http://schemas.microsoft.com/office/drawing/2014/main" id="{346FDE70-5B21-48EF-9C43-93717722DC58}"/>
              </a:ext>
            </a:extLst>
          </p:cNvPr>
          <p:cNvSpPr>
            <a:spLocks/>
          </p:cNvSpPr>
          <p:nvPr userDrawn="1"/>
        </p:nvSpPr>
        <p:spPr bwMode="auto">
          <a:xfrm>
            <a:off x="1073150" y="6088063"/>
            <a:ext cx="22225" cy="25400"/>
          </a:xfrm>
          <a:custGeom>
            <a:avLst/>
            <a:gdLst>
              <a:gd name="T0" fmla="*/ 14 w 14"/>
              <a:gd name="T1" fmla="*/ 16 h 16"/>
              <a:gd name="T2" fmla="*/ 10 w 14"/>
              <a:gd name="T3" fmla="*/ 0 h 16"/>
              <a:gd name="T4" fmla="*/ 0 w 14"/>
              <a:gd name="T5" fmla="*/ 4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10" y="0"/>
                </a:lnTo>
                <a:lnTo>
                  <a:pt x="0" y="4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8" name="Freeform 92">
            <a:extLst>
              <a:ext uri="{FF2B5EF4-FFF2-40B4-BE49-F238E27FC236}">
                <a16:creationId xmlns:a16="http://schemas.microsoft.com/office/drawing/2014/main" id="{F4313FF2-6957-404C-B8BF-3AD4A75C1BC2}"/>
              </a:ext>
            </a:extLst>
          </p:cNvPr>
          <p:cNvSpPr>
            <a:spLocks/>
          </p:cNvSpPr>
          <p:nvPr userDrawn="1"/>
        </p:nvSpPr>
        <p:spPr bwMode="auto">
          <a:xfrm>
            <a:off x="1073150" y="6088063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09" name="Freeform 93">
            <a:extLst>
              <a:ext uri="{FF2B5EF4-FFF2-40B4-BE49-F238E27FC236}">
                <a16:creationId xmlns:a16="http://schemas.microsoft.com/office/drawing/2014/main" id="{5EE41BE2-095B-40AB-A39B-EAF47B982045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4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4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0" name="Freeform 94">
            <a:extLst>
              <a:ext uri="{FF2B5EF4-FFF2-40B4-BE49-F238E27FC236}">
                <a16:creationId xmlns:a16="http://schemas.microsoft.com/office/drawing/2014/main" id="{79833F0C-3722-4F93-8BA1-607DFCE7BBF4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8 w 14"/>
              <a:gd name="T3" fmla="*/ 0 h 16"/>
              <a:gd name="T4" fmla="*/ 0 w 14"/>
              <a:gd name="T5" fmla="*/ 4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8" y="0"/>
                </a:lnTo>
                <a:lnTo>
                  <a:pt x="0" y="4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1" name="Freeform 95">
            <a:extLst>
              <a:ext uri="{FF2B5EF4-FFF2-40B4-BE49-F238E27FC236}">
                <a16:creationId xmlns:a16="http://schemas.microsoft.com/office/drawing/2014/main" id="{8E6748E5-45C9-45A0-B7DF-CF85A5AF44A2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43600"/>
            <a:ext cx="31750" cy="15875"/>
          </a:xfrm>
          <a:custGeom>
            <a:avLst/>
            <a:gdLst>
              <a:gd name="T0" fmla="*/ 20 w 20"/>
              <a:gd name="T1" fmla="*/ 0 h 10"/>
              <a:gd name="T2" fmla="*/ 6 w 20"/>
              <a:gd name="T3" fmla="*/ 10 h 10"/>
              <a:gd name="T4" fmla="*/ 0 w 20"/>
              <a:gd name="T5" fmla="*/ 4 h 10"/>
              <a:gd name="T6" fmla="*/ 2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20" y="0"/>
                </a:moveTo>
                <a:lnTo>
                  <a:pt x="6" y="10"/>
                </a:lnTo>
                <a:lnTo>
                  <a:pt x="0" y="4"/>
                </a:lnTo>
                <a:lnTo>
                  <a:pt x="2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2" name="Freeform 96">
            <a:extLst>
              <a:ext uri="{FF2B5EF4-FFF2-40B4-BE49-F238E27FC236}">
                <a16:creationId xmlns:a16="http://schemas.microsoft.com/office/drawing/2014/main" id="{FC63BF85-0704-4741-88F9-9C43FF5F334A}"/>
              </a:ext>
            </a:extLst>
          </p:cNvPr>
          <p:cNvSpPr>
            <a:spLocks/>
          </p:cNvSpPr>
          <p:nvPr userDrawn="1"/>
        </p:nvSpPr>
        <p:spPr bwMode="auto">
          <a:xfrm>
            <a:off x="996950" y="5943600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3" name="Freeform 97">
            <a:extLst>
              <a:ext uri="{FF2B5EF4-FFF2-40B4-BE49-F238E27FC236}">
                <a16:creationId xmlns:a16="http://schemas.microsoft.com/office/drawing/2014/main" id="{90EDD4FD-2E4F-4C8E-82EE-0ED94D028984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24550"/>
            <a:ext cx="12700" cy="28575"/>
          </a:xfrm>
          <a:custGeom>
            <a:avLst/>
            <a:gdLst>
              <a:gd name="T0" fmla="*/ 4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8" y="16"/>
                </a:lnTo>
                <a:lnTo>
                  <a:pt x="0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4" name="Freeform 98">
            <a:extLst>
              <a:ext uri="{FF2B5EF4-FFF2-40B4-BE49-F238E27FC236}">
                <a16:creationId xmlns:a16="http://schemas.microsoft.com/office/drawing/2014/main" id="{B6EE46EA-2D1D-4807-91B2-B6294BAE213F}"/>
              </a:ext>
            </a:extLst>
          </p:cNvPr>
          <p:cNvSpPr>
            <a:spLocks/>
          </p:cNvSpPr>
          <p:nvPr userDrawn="1"/>
        </p:nvSpPr>
        <p:spPr bwMode="auto">
          <a:xfrm>
            <a:off x="990600" y="5924550"/>
            <a:ext cx="12700" cy="28575"/>
          </a:xfrm>
          <a:custGeom>
            <a:avLst/>
            <a:gdLst>
              <a:gd name="T0" fmla="*/ 6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6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6" y="0"/>
                </a:moveTo>
                <a:lnTo>
                  <a:pt x="0" y="16"/>
                </a:lnTo>
                <a:lnTo>
                  <a:pt x="8" y="18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5" name="Freeform 99">
            <a:extLst>
              <a:ext uri="{FF2B5EF4-FFF2-40B4-BE49-F238E27FC236}">
                <a16:creationId xmlns:a16="http://schemas.microsoft.com/office/drawing/2014/main" id="{F0BAEF4A-C56F-4C24-A18B-5A10149947E9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5946775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8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6" name="Freeform 100">
            <a:extLst>
              <a:ext uri="{FF2B5EF4-FFF2-40B4-BE49-F238E27FC236}">
                <a16:creationId xmlns:a16="http://schemas.microsoft.com/office/drawing/2014/main" id="{816B3A4C-0A5F-4A4D-8260-8A9316918165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5946775"/>
            <a:ext cx="19050" cy="25400"/>
          </a:xfrm>
          <a:custGeom>
            <a:avLst/>
            <a:gdLst>
              <a:gd name="T0" fmla="*/ 0 w 12"/>
              <a:gd name="T1" fmla="*/ 16 h 16"/>
              <a:gd name="T2" fmla="*/ 4 w 12"/>
              <a:gd name="T3" fmla="*/ 0 h 16"/>
              <a:gd name="T4" fmla="*/ 12 w 12"/>
              <a:gd name="T5" fmla="*/ 4 h 16"/>
              <a:gd name="T6" fmla="*/ 0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0" y="16"/>
                </a:moveTo>
                <a:lnTo>
                  <a:pt x="4" y="0"/>
                </a:lnTo>
                <a:lnTo>
                  <a:pt x="12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7" name="Freeform 101">
            <a:extLst>
              <a:ext uri="{FF2B5EF4-FFF2-40B4-BE49-F238E27FC236}">
                <a16:creationId xmlns:a16="http://schemas.microsoft.com/office/drawing/2014/main" id="{B52A01D9-636F-4EE2-B208-E5F6291214BB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5943600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8" name="Freeform 102">
            <a:extLst>
              <a:ext uri="{FF2B5EF4-FFF2-40B4-BE49-F238E27FC236}">
                <a16:creationId xmlns:a16="http://schemas.microsoft.com/office/drawing/2014/main" id="{F05CCC43-707B-4D35-B16E-49E2B4206908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5943600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19" name="Freeform 103">
            <a:extLst>
              <a:ext uri="{FF2B5EF4-FFF2-40B4-BE49-F238E27FC236}">
                <a16:creationId xmlns:a16="http://schemas.microsoft.com/office/drawing/2014/main" id="{4D75BEA0-2AC0-4D6E-972A-6BA1B82A6E8C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0" name="Freeform 104">
            <a:extLst>
              <a:ext uri="{FF2B5EF4-FFF2-40B4-BE49-F238E27FC236}">
                <a16:creationId xmlns:a16="http://schemas.microsoft.com/office/drawing/2014/main" id="{1BF7ADA0-2D3B-4AC2-A74C-61516C3987C5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1" name="Freeform 105">
            <a:extLst>
              <a:ext uri="{FF2B5EF4-FFF2-40B4-BE49-F238E27FC236}">
                <a16:creationId xmlns:a16="http://schemas.microsoft.com/office/drawing/2014/main" id="{923A59CC-7968-4630-BD72-26CE4F0E6D76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6007100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2" name="Freeform 106">
            <a:extLst>
              <a:ext uri="{FF2B5EF4-FFF2-40B4-BE49-F238E27FC236}">
                <a16:creationId xmlns:a16="http://schemas.microsoft.com/office/drawing/2014/main" id="{A18EA1DE-3CFF-4A17-B051-C4A5290AC782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07100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3" name="Freeform 107">
            <a:extLst>
              <a:ext uri="{FF2B5EF4-FFF2-40B4-BE49-F238E27FC236}">
                <a16:creationId xmlns:a16="http://schemas.microsoft.com/office/drawing/2014/main" id="{C534F759-0DBD-429A-AA99-7280DE003445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03925"/>
            <a:ext cx="28575" cy="15875"/>
          </a:xfrm>
          <a:custGeom>
            <a:avLst/>
            <a:gdLst>
              <a:gd name="T0" fmla="*/ 18 w 18"/>
              <a:gd name="T1" fmla="*/ 0 h 10"/>
              <a:gd name="T2" fmla="*/ 6 w 18"/>
              <a:gd name="T3" fmla="*/ 10 h 10"/>
              <a:gd name="T4" fmla="*/ 0 w 18"/>
              <a:gd name="T5" fmla="*/ 2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6" y="10"/>
                </a:lnTo>
                <a:lnTo>
                  <a:pt x="0" y="2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4" name="Freeform 108">
            <a:extLst>
              <a:ext uri="{FF2B5EF4-FFF2-40B4-BE49-F238E27FC236}">
                <a16:creationId xmlns:a16="http://schemas.microsoft.com/office/drawing/2014/main" id="{FBE228D8-8E5F-40DC-A18B-14699619E89E}"/>
              </a:ext>
            </a:extLst>
          </p:cNvPr>
          <p:cNvSpPr>
            <a:spLocks/>
          </p:cNvSpPr>
          <p:nvPr userDrawn="1"/>
        </p:nvSpPr>
        <p:spPr bwMode="auto">
          <a:xfrm>
            <a:off x="1057275" y="6003925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5" name="Freeform 109">
            <a:extLst>
              <a:ext uri="{FF2B5EF4-FFF2-40B4-BE49-F238E27FC236}">
                <a16:creationId xmlns:a16="http://schemas.microsoft.com/office/drawing/2014/main" id="{D5EF5BEE-0BF6-48EA-9647-0BF07B139C56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003925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2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6" name="Freeform 110">
            <a:extLst>
              <a:ext uri="{FF2B5EF4-FFF2-40B4-BE49-F238E27FC236}">
                <a16:creationId xmlns:a16="http://schemas.microsoft.com/office/drawing/2014/main" id="{384A2F97-6AB8-477C-923B-AA155A24EBF7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003925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7" name="Freeform 111">
            <a:extLst>
              <a:ext uri="{FF2B5EF4-FFF2-40B4-BE49-F238E27FC236}">
                <a16:creationId xmlns:a16="http://schemas.microsoft.com/office/drawing/2014/main" id="{DCB6B579-E15E-473F-A676-1AA71B60464C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5984875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8" name="Freeform 112">
            <a:extLst>
              <a:ext uri="{FF2B5EF4-FFF2-40B4-BE49-F238E27FC236}">
                <a16:creationId xmlns:a16="http://schemas.microsoft.com/office/drawing/2014/main" id="{542FD375-52B1-4332-803D-6E7F4105E003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5984875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29" name="Freeform 113">
            <a:extLst>
              <a:ext uri="{FF2B5EF4-FFF2-40B4-BE49-F238E27FC236}">
                <a16:creationId xmlns:a16="http://schemas.microsoft.com/office/drawing/2014/main" id="{56F94DCB-FD3B-47B9-ADF4-30F00E6FA337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164263"/>
            <a:ext cx="28575" cy="15875"/>
          </a:xfrm>
          <a:custGeom>
            <a:avLst/>
            <a:gdLst>
              <a:gd name="T0" fmla="*/ 0 w 18"/>
              <a:gd name="T1" fmla="*/ 0 h 10"/>
              <a:gd name="T2" fmla="*/ 18 w 18"/>
              <a:gd name="T3" fmla="*/ 0 h 10"/>
              <a:gd name="T4" fmla="*/ 18 w 18"/>
              <a:gd name="T5" fmla="*/ 10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8" y="0"/>
                </a:lnTo>
                <a:lnTo>
                  <a:pt x="18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0" name="Freeform 114">
            <a:extLst>
              <a:ext uri="{FF2B5EF4-FFF2-40B4-BE49-F238E27FC236}">
                <a16:creationId xmlns:a16="http://schemas.microsoft.com/office/drawing/2014/main" id="{F0C135A3-2B76-4F97-B886-8A7FEFEEC350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164263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1" name="Freeform 115">
            <a:extLst>
              <a:ext uri="{FF2B5EF4-FFF2-40B4-BE49-F238E27FC236}">
                <a16:creationId xmlns:a16="http://schemas.microsoft.com/office/drawing/2014/main" id="{2485E6DF-E704-4DBB-BBD6-09CB5507E78B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2" name="Freeform 116">
            <a:extLst>
              <a:ext uri="{FF2B5EF4-FFF2-40B4-BE49-F238E27FC236}">
                <a16:creationId xmlns:a16="http://schemas.microsoft.com/office/drawing/2014/main" id="{A81130C7-1A0C-49C9-A6E5-F471A8105507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3" name="Freeform 117">
            <a:extLst>
              <a:ext uri="{FF2B5EF4-FFF2-40B4-BE49-F238E27FC236}">
                <a16:creationId xmlns:a16="http://schemas.microsoft.com/office/drawing/2014/main" id="{7BB519B8-6632-471B-9302-A5827DA6EC1B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6170613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4" name="Freeform 118">
            <a:extLst>
              <a:ext uri="{FF2B5EF4-FFF2-40B4-BE49-F238E27FC236}">
                <a16:creationId xmlns:a16="http://schemas.microsoft.com/office/drawing/2014/main" id="{B6729CF4-F559-42C9-BF2F-59D08C15108D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170613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5" name="Freeform 119">
            <a:extLst>
              <a:ext uri="{FF2B5EF4-FFF2-40B4-BE49-F238E27FC236}">
                <a16:creationId xmlns:a16="http://schemas.microsoft.com/office/drawing/2014/main" id="{52BE2054-E193-4C0B-A808-F57025BC6D66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6148388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6" name="Freeform 120">
            <a:extLst>
              <a:ext uri="{FF2B5EF4-FFF2-40B4-BE49-F238E27FC236}">
                <a16:creationId xmlns:a16="http://schemas.microsoft.com/office/drawing/2014/main" id="{2A7F9707-99DD-4E07-8295-686234375E07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148388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7" name="Freeform 121">
            <a:extLst>
              <a:ext uri="{FF2B5EF4-FFF2-40B4-BE49-F238E27FC236}">
                <a16:creationId xmlns:a16="http://schemas.microsoft.com/office/drawing/2014/main" id="{4DBD7FA9-A01C-451F-B9DD-94E4165BAC9E}"/>
              </a:ext>
            </a:extLst>
          </p:cNvPr>
          <p:cNvSpPr>
            <a:spLocks/>
          </p:cNvSpPr>
          <p:nvPr userDrawn="1"/>
        </p:nvSpPr>
        <p:spPr bwMode="auto">
          <a:xfrm>
            <a:off x="1057275" y="6164263"/>
            <a:ext cx="25400" cy="15875"/>
          </a:xfrm>
          <a:custGeom>
            <a:avLst/>
            <a:gdLst>
              <a:gd name="T0" fmla="*/ 16 w 16"/>
              <a:gd name="T1" fmla="*/ 0 h 10"/>
              <a:gd name="T2" fmla="*/ 0 w 16"/>
              <a:gd name="T3" fmla="*/ 0 h 10"/>
              <a:gd name="T4" fmla="*/ 0 w 16"/>
              <a:gd name="T5" fmla="*/ 10 h 10"/>
              <a:gd name="T6" fmla="*/ 16 w 16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0">
                <a:moveTo>
                  <a:pt x="16" y="0"/>
                </a:moveTo>
                <a:lnTo>
                  <a:pt x="0" y="0"/>
                </a:lnTo>
                <a:lnTo>
                  <a:pt x="0" y="10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8" name="Freeform 122">
            <a:extLst>
              <a:ext uri="{FF2B5EF4-FFF2-40B4-BE49-F238E27FC236}">
                <a16:creationId xmlns:a16="http://schemas.microsoft.com/office/drawing/2014/main" id="{ACC95A6E-E73C-412B-87D2-BDB772694E1E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164263"/>
            <a:ext cx="28575" cy="15875"/>
          </a:xfrm>
          <a:custGeom>
            <a:avLst/>
            <a:gdLst>
              <a:gd name="T0" fmla="*/ 18 w 18"/>
              <a:gd name="T1" fmla="*/ 0 h 10"/>
              <a:gd name="T2" fmla="*/ 6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6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39" name="Freeform 123">
            <a:extLst>
              <a:ext uri="{FF2B5EF4-FFF2-40B4-BE49-F238E27FC236}">
                <a16:creationId xmlns:a16="http://schemas.microsoft.com/office/drawing/2014/main" id="{B98B9A53-F237-4DFD-95E4-D93F9A45D96D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6224588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0" name="Freeform 124">
            <a:extLst>
              <a:ext uri="{FF2B5EF4-FFF2-40B4-BE49-F238E27FC236}">
                <a16:creationId xmlns:a16="http://schemas.microsoft.com/office/drawing/2014/main" id="{7208C570-83B1-4DE4-A533-A56A06F23770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6224588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1" name="Freeform 125">
            <a:extLst>
              <a:ext uri="{FF2B5EF4-FFF2-40B4-BE49-F238E27FC236}">
                <a16:creationId xmlns:a16="http://schemas.microsoft.com/office/drawing/2014/main" id="{0C7038EF-EEB1-47AD-9687-2CB649BDD65A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6227763"/>
            <a:ext cx="19050" cy="28575"/>
          </a:xfrm>
          <a:custGeom>
            <a:avLst/>
            <a:gdLst>
              <a:gd name="T0" fmla="*/ 0 w 12"/>
              <a:gd name="T1" fmla="*/ 18 h 18"/>
              <a:gd name="T2" fmla="*/ 4 w 12"/>
              <a:gd name="T3" fmla="*/ 0 h 18"/>
              <a:gd name="T4" fmla="*/ 12 w 12"/>
              <a:gd name="T5" fmla="*/ 4 h 18"/>
              <a:gd name="T6" fmla="*/ 0 w 1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0" y="18"/>
                </a:moveTo>
                <a:lnTo>
                  <a:pt x="4" y="0"/>
                </a:lnTo>
                <a:lnTo>
                  <a:pt x="12" y="4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2" name="Freeform 126">
            <a:extLst>
              <a:ext uri="{FF2B5EF4-FFF2-40B4-BE49-F238E27FC236}">
                <a16:creationId xmlns:a16="http://schemas.microsoft.com/office/drawing/2014/main" id="{6CE84800-87BA-4D8D-AA70-7E14CA6D49E0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6227763"/>
            <a:ext cx="22225" cy="28575"/>
          </a:xfrm>
          <a:custGeom>
            <a:avLst/>
            <a:gdLst>
              <a:gd name="T0" fmla="*/ 0 w 14"/>
              <a:gd name="T1" fmla="*/ 18 h 18"/>
              <a:gd name="T2" fmla="*/ 14 w 14"/>
              <a:gd name="T3" fmla="*/ 8 h 18"/>
              <a:gd name="T4" fmla="*/ 8 w 14"/>
              <a:gd name="T5" fmla="*/ 0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14" y="8"/>
                </a:lnTo>
                <a:lnTo>
                  <a:pt x="8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3" name="Freeform 127">
            <a:extLst>
              <a:ext uri="{FF2B5EF4-FFF2-40B4-BE49-F238E27FC236}">
                <a16:creationId xmlns:a16="http://schemas.microsoft.com/office/drawing/2014/main" id="{D41DF8AD-39DD-4243-8497-1C7588B57927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0 w 14"/>
              <a:gd name="T3" fmla="*/ 8 h 18"/>
              <a:gd name="T4" fmla="*/ 4 w 14"/>
              <a:gd name="T5" fmla="*/ 0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0" y="8"/>
                </a:lnTo>
                <a:lnTo>
                  <a:pt x="4" y="0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4" name="Freeform 128">
            <a:extLst>
              <a:ext uri="{FF2B5EF4-FFF2-40B4-BE49-F238E27FC236}">
                <a16:creationId xmlns:a16="http://schemas.microsoft.com/office/drawing/2014/main" id="{F4C49E7A-EE63-45B8-8A87-817FC8A0E660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8 w 14"/>
              <a:gd name="T3" fmla="*/ 0 h 18"/>
              <a:gd name="T4" fmla="*/ 0 w 14"/>
              <a:gd name="T5" fmla="*/ 4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8" y="0"/>
                </a:lnTo>
                <a:lnTo>
                  <a:pt x="0" y="4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5" name="Freeform 129">
            <a:extLst>
              <a:ext uri="{FF2B5EF4-FFF2-40B4-BE49-F238E27FC236}">
                <a16:creationId xmlns:a16="http://schemas.microsoft.com/office/drawing/2014/main" id="{577463F7-E0C6-410D-A9FE-BA3FB514652E}"/>
              </a:ext>
            </a:extLst>
          </p:cNvPr>
          <p:cNvSpPr>
            <a:spLocks/>
          </p:cNvSpPr>
          <p:nvPr userDrawn="1"/>
        </p:nvSpPr>
        <p:spPr bwMode="auto">
          <a:xfrm>
            <a:off x="990600" y="6205538"/>
            <a:ext cx="12700" cy="31750"/>
          </a:xfrm>
          <a:custGeom>
            <a:avLst/>
            <a:gdLst>
              <a:gd name="T0" fmla="*/ 6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6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6" y="0"/>
                </a:moveTo>
                <a:lnTo>
                  <a:pt x="0" y="16"/>
                </a:lnTo>
                <a:lnTo>
                  <a:pt x="8" y="20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6" name="Freeform 130">
            <a:extLst>
              <a:ext uri="{FF2B5EF4-FFF2-40B4-BE49-F238E27FC236}">
                <a16:creationId xmlns:a16="http://schemas.microsoft.com/office/drawing/2014/main" id="{C36B9F54-BC0B-46B8-B751-A918A9CE4A5F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05538"/>
            <a:ext cx="12700" cy="31750"/>
          </a:xfrm>
          <a:custGeom>
            <a:avLst/>
            <a:gdLst>
              <a:gd name="T0" fmla="*/ 4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8" y="16"/>
                </a:lnTo>
                <a:lnTo>
                  <a:pt x="0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7" name="Freeform 131">
            <a:extLst>
              <a:ext uri="{FF2B5EF4-FFF2-40B4-BE49-F238E27FC236}">
                <a16:creationId xmlns:a16="http://schemas.microsoft.com/office/drawing/2014/main" id="{DD2D440E-D602-4BCA-837D-0F492465D0CB}"/>
              </a:ext>
            </a:extLst>
          </p:cNvPr>
          <p:cNvSpPr>
            <a:spLocks/>
          </p:cNvSpPr>
          <p:nvPr userDrawn="1"/>
        </p:nvSpPr>
        <p:spPr bwMode="auto">
          <a:xfrm>
            <a:off x="996950" y="6224588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3148" name="Freeform 132">
            <a:extLst>
              <a:ext uri="{FF2B5EF4-FFF2-40B4-BE49-F238E27FC236}">
                <a16:creationId xmlns:a16="http://schemas.microsoft.com/office/drawing/2014/main" id="{56CDC553-4282-4452-A359-C0DEFE4FF59E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24588"/>
            <a:ext cx="31750" cy="15875"/>
          </a:xfrm>
          <a:custGeom>
            <a:avLst/>
            <a:gdLst>
              <a:gd name="T0" fmla="*/ 20 w 20"/>
              <a:gd name="T1" fmla="*/ 0 h 10"/>
              <a:gd name="T2" fmla="*/ 6 w 20"/>
              <a:gd name="T3" fmla="*/ 10 h 10"/>
              <a:gd name="T4" fmla="*/ 0 w 20"/>
              <a:gd name="T5" fmla="*/ 4 h 10"/>
              <a:gd name="T6" fmla="*/ 2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20" y="0"/>
                </a:moveTo>
                <a:lnTo>
                  <a:pt x="6" y="10"/>
                </a:lnTo>
                <a:lnTo>
                  <a:pt x="0" y="4"/>
                </a:lnTo>
                <a:lnTo>
                  <a:pt x="2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grpSp>
        <p:nvGrpSpPr>
          <p:cNvPr id="3208" name="Group 3207">
            <a:extLst>
              <a:ext uri="{FF2B5EF4-FFF2-40B4-BE49-F238E27FC236}">
                <a16:creationId xmlns:a16="http://schemas.microsoft.com/office/drawing/2014/main" id="{DB7D8FAB-BEB8-0903-8A8E-4EF98604B5CC}"/>
              </a:ext>
            </a:extLst>
          </p:cNvPr>
          <p:cNvGrpSpPr/>
          <p:nvPr userDrawn="1"/>
        </p:nvGrpSpPr>
        <p:grpSpPr>
          <a:xfrm>
            <a:off x="8334051" y="3125190"/>
            <a:ext cx="3080074" cy="3732810"/>
            <a:chOff x="8321040" y="3135802"/>
            <a:chExt cx="3080074" cy="3732810"/>
          </a:xfrm>
          <a:solidFill>
            <a:srgbClr val="FBBA0E"/>
          </a:solidFill>
        </p:grpSpPr>
        <p:sp>
          <p:nvSpPr>
            <p:cNvPr id="3206" name="Freeform: Shape 3205">
              <a:extLst>
                <a:ext uri="{FF2B5EF4-FFF2-40B4-BE49-F238E27FC236}">
                  <a16:creationId xmlns:a16="http://schemas.microsoft.com/office/drawing/2014/main" id="{1E9B4315-3062-B13B-BAFB-EEEDFDBCE734}"/>
                </a:ext>
              </a:extLst>
            </p:cNvPr>
            <p:cNvSpPr/>
            <p:nvPr userDrawn="1"/>
          </p:nvSpPr>
          <p:spPr>
            <a:xfrm>
              <a:off x="8321040" y="3321937"/>
              <a:ext cx="3080074" cy="3546675"/>
            </a:xfrm>
            <a:custGeom>
              <a:avLst/>
              <a:gdLst>
                <a:gd name="connsiteX0" fmla="*/ 60164 w 3080074"/>
                <a:gd name="connsiteY0" fmla="*/ 3546528 h 3546675"/>
                <a:gd name="connsiteX1" fmla="*/ 0 w 3080074"/>
                <a:gd name="connsiteY1" fmla="*/ 3486364 h 3546675"/>
                <a:gd name="connsiteX2" fmla="*/ 0 w 3080074"/>
                <a:gd name="connsiteY2" fmla="*/ 2762471 h 3546675"/>
                <a:gd name="connsiteX3" fmla="*/ 579352 w 3080074"/>
                <a:gd name="connsiteY3" fmla="*/ 2183119 h 3546675"/>
                <a:gd name="connsiteX4" fmla="*/ 2233775 w 3080074"/>
                <a:gd name="connsiteY4" fmla="*/ 2183119 h 3546675"/>
                <a:gd name="connsiteX5" fmla="*/ 2578564 w 3080074"/>
                <a:gd name="connsiteY5" fmla="*/ 2100821 h 3546675"/>
                <a:gd name="connsiteX6" fmla="*/ 2855464 w 3080074"/>
                <a:gd name="connsiteY6" fmla="*/ 1863138 h 3546675"/>
                <a:gd name="connsiteX7" fmla="*/ 2959748 w 3080074"/>
                <a:gd name="connsiteY7" fmla="*/ 1513595 h 3546675"/>
                <a:gd name="connsiteX8" fmla="*/ 2959748 w 3080074"/>
                <a:gd name="connsiteY8" fmla="*/ 60164 h 3546675"/>
                <a:gd name="connsiteX9" fmla="*/ 3019911 w 3080074"/>
                <a:gd name="connsiteY9" fmla="*/ 0 h 3546675"/>
                <a:gd name="connsiteX10" fmla="*/ 3080075 w 3080074"/>
                <a:gd name="connsiteY10" fmla="*/ 60164 h 3546675"/>
                <a:gd name="connsiteX11" fmla="*/ 3080075 w 3080074"/>
                <a:gd name="connsiteY11" fmla="*/ 1513744 h 3546675"/>
                <a:gd name="connsiteX12" fmla="*/ 2955143 w 3080074"/>
                <a:gd name="connsiteY12" fmla="*/ 1930580 h 3546675"/>
                <a:gd name="connsiteX13" fmla="*/ 2630408 w 3080074"/>
                <a:gd name="connsiteY13" fmla="*/ 2209412 h 3546675"/>
                <a:gd name="connsiteX14" fmla="*/ 2236597 w 3080074"/>
                <a:gd name="connsiteY14" fmla="*/ 2303445 h 3546675"/>
                <a:gd name="connsiteX15" fmla="*/ 2234666 w 3080074"/>
                <a:gd name="connsiteY15" fmla="*/ 2303445 h 3546675"/>
                <a:gd name="connsiteX16" fmla="*/ 579352 w 3080074"/>
                <a:gd name="connsiteY16" fmla="*/ 2303445 h 3546675"/>
                <a:gd name="connsiteX17" fmla="*/ 120178 w 3080074"/>
                <a:gd name="connsiteY17" fmla="*/ 2762619 h 3546675"/>
                <a:gd name="connsiteX18" fmla="*/ 120178 w 3080074"/>
                <a:gd name="connsiteY18" fmla="*/ 3486513 h 3546675"/>
                <a:gd name="connsiteX19" fmla="*/ 60015 w 3080074"/>
                <a:gd name="connsiteY19" fmla="*/ 3546676 h 354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80074" h="3546675">
                  <a:moveTo>
                    <a:pt x="60164" y="3546528"/>
                  </a:moveTo>
                  <a:cubicBezTo>
                    <a:pt x="27036" y="3546528"/>
                    <a:pt x="0" y="3519640"/>
                    <a:pt x="0" y="3486364"/>
                  </a:cubicBezTo>
                  <a:lnTo>
                    <a:pt x="0" y="2762471"/>
                  </a:lnTo>
                  <a:cubicBezTo>
                    <a:pt x="0" y="2442936"/>
                    <a:pt x="259966" y="2183119"/>
                    <a:pt x="579352" y="2183119"/>
                  </a:cubicBezTo>
                  <a:lnTo>
                    <a:pt x="2233775" y="2183119"/>
                  </a:lnTo>
                  <a:cubicBezTo>
                    <a:pt x="2356924" y="2178959"/>
                    <a:pt x="2472943" y="2151328"/>
                    <a:pt x="2578564" y="2100821"/>
                  </a:cubicBezTo>
                  <a:cubicBezTo>
                    <a:pt x="2692503" y="2046302"/>
                    <a:pt x="2785645" y="1966381"/>
                    <a:pt x="2855464" y="1863138"/>
                  </a:cubicBezTo>
                  <a:cubicBezTo>
                    <a:pt x="2924690" y="1761083"/>
                    <a:pt x="2959748" y="1643429"/>
                    <a:pt x="2959748" y="1513595"/>
                  </a:cubicBezTo>
                  <a:lnTo>
                    <a:pt x="2959748" y="60164"/>
                  </a:lnTo>
                  <a:cubicBezTo>
                    <a:pt x="2959748" y="27036"/>
                    <a:pt x="2986636" y="0"/>
                    <a:pt x="3019911" y="0"/>
                  </a:cubicBezTo>
                  <a:cubicBezTo>
                    <a:pt x="3053187" y="0"/>
                    <a:pt x="3080075" y="26888"/>
                    <a:pt x="3080075" y="60164"/>
                  </a:cubicBezTo>
                  <a:lnTo>
                    <a:pt x="3080075" y="1513744"/>
                  </a:lnTo>
                  <a:cubicBezTo>
                    <a:pt x="3080075" y="1668089"/>
                    <a:pt x="3038035" y="1808322"/>
                    <a:pt x="2955143" y="1930580"/>
                  </a:cubicBezTo>
                  <a:cubicBezTo>
                    <a:pt x="2873142" y="2051798"/>
                    <a:pt x="2763956" y="2145535"/>
                    <a:pt x="2630408" y="2209412"/>
                  </a:cubicBezTo>
                  <a:cubicBezTo>
                    <a:pt x="2509339" y="2267199"/>
                    <a:pt x="2376830" y="2298840"/>
                    <a:pt x="2236597" y="2303445"/>
                  </a:cubicBezTo>
                  <a:cubicBezTo>
                    <a:pt x="2236003" y="2303445"/>
                    <a:pt x="2235260" y="2303445"/>
                    <a:pt x="2234666" y="2303445"/>
                  </a:cubicBezTo>
                  <a:lnTo>
                    <a:pt x="579352" y="2303445"/>
                  </a:lnTo>
                  <a:cubicBezTo>
                    <a:pt x="326220" y="2303445"/>
                    <a:pt x="120178" y="2509487"/>
                    <a:pt x="120178" y="2762619"/>
                  </a:cubicBezTo>
                  <a:lnTo>
                    <a:pt x="120178" y="3486513"/>
                  </a:lnTo>
                  <a:cubicBezTo>
                    <a:pt x="120178" y="3519640"/>
                    <a:pt x="93291" y="3546676"/>
                    <a:pt x="60015" y="3546676"/>
                  </a:cubicBezTo>
                  <a:close/>
                </a:path>
              </a:pathLst>
            </a:custGeom>
            <a:grpFill/>
            <a:ln w="14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07" name="Freeform: Shape 3206">
              <a:extLst>
                <a:ext uri="{FF2B5EF4-FFF2-40B4-BE49-F238E27FC236}">
                  <a16:creationId xmlns:a16="http://schemas.microsoft.com/office/drawing/2014/main" id="{B089815E-674E-E947-53C7-A4309FF2AE83}"/>
                </a:ext>
              </a:extLst>
            </p:cNvPr>
            <p:cNvSpPr/>
            <p:nvPr userDrawn="1"/>
          </p:nvSpPr>
          <p:spPr>
            <a:xfrm>
              <a:off x="11272023" y="3135802"/>
              <a:ext cx="119435" cy="119435"/>
            </a:xfrm>
            <a:custGeom>
              <a:avLst/>
              <a:gdLst>
                <a:gd name="connsiteX0" fmla="*/ 119436 w 119435"/>
                <a:gd name="connsiteY0" fmla="*/ 59718 h 119435"/>
                <a:gd name="connsiteX1" fmla="*/ 59718 w 119435"/>
                <a:gd name="connsiteY1" fmla="*/ 119436 h 119435"/>
                <a:gd name="connsiteX2" fmla="*/ 0 w 119435"/>
                <a:gd name="connsiteY2" fmla="*/ 59718 h 119435"/>
                <a:gd name="connsiteX3" fmla="*/ 59718 w 119435"/>
                <a:gd name="connsiteY3" fmla="*/ 0 h 119435"/>
                <a:gd name="connsiteX4" fmla="*/ 119436 w 119435"/>
                <a:gd name="connsiteY4" fmla="*/ 59718 h 1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5" h="119435">
                  <a:moveTo>
                    <a:pt x="119436" y="59718"/>
                  </a:moveTo>
                  <a:cubicBezTo>
                    <a:pt x="119436" y="92699"/>
                    <a:pt x="92699" y="119436"/>
                    <a:pt x="59718" y="119436"/>
                  </a:cubicBezTo>
                  <a:cubicBezTo>
                    <a:pt x="26737" y="119436"/>
                    <a:pt x="0" y="92699"/>
                    <a:pt x="0" y="59718"/>
                  </a:cubicBezTo>
                  <a:cubicBezTo>
                    <a:pt x="0" y="26737"/>
                    <a:pt x="26737" y="0"/>
                    <a:pt x="59718" y="0"/>
                  </a:cubicBezTo>
                  <a:cubicBezTo>
                    <a:pt x="92699" y="0"/>
                    <a:pt x="119436" y="26737"/>
                    <a:pt x="119436" y="59718"/>
                  </a:cubicBezTo>
                  <a:close/>
                </a:path>
              </a:pathLst>
            </a:custGeom>
            <a:grpFill/>
            <a:ln w="14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3E2145B-D63A-E397-8768-2F1CCB4C4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4" y="343231"/>
            <a:ext cx="1789606" cy="17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639" y="1565628"/>
            <a:ext cx="5412600" cy="36074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640" y="2052000"/>
            <a:ext cx="5412600" cy="3684588"/>
          </a:xfrm>
        </p:spPr>
        <p:txBody>
          <a:bodyPr/>
          <a:lstStyle>
            <a:lvl1pPr>
              <a:spcAft>
                <a:spcPts val="567"/>
              </a:spcAft>
              <a:defRPr/>
            </a:lvl1pPr>
            <a:lvl2pPr>
              <a:spcAft>
                <a:spcPts val="567"/>
              </a:spcAft>
              <a:defRPr/>
            </a:lvl2pPr>
            <a:lvl3pPr>
              <a:spcAft>
                <a:spcPts val="567"/>
              </a:spcAft>
              <a:defRPr/>
            </a:lvl3pPr>
            <a:lvl4pPr>
              <a:spcAft>
                <a:spcPts val="567"/>
              </a:spcAft>
              <a:defRPr/>
            </a:lvl4pPr>
            <a:lvl5pPr>
              <a:spcAft>
                <a:spcPts val="56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8F093C-D40A-413B-ABDC-30257970E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B039B0DE-AD16-401E-96D6-D8706242B04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40462" y="1701478"/>
            <a:ext cx="5411657" cy="4035747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B26BAA1-FD2F-DCA3-E821-EF51BF95D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4192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with Chart (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9519" y="1565628"/>
            <a:ext cx="5412600" cy="36074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520" y="2052000"/>
            <a:ext cx="5412600" cy="3684588"/>
          </a:xfrm>
        </p:spPr>
        <p:txBody>
          <a:bodyPr/>
          <a:lstStyle>
            <a:lvl1pPr>
              <a:spcAft>
                <a:spcPts val="567"/>
              </a:spcAft>
              <a:defRPr/>
            </a:lvl1pPr>
            <a:lvl2pPr>
              <a:spcAft>
                <a:spcPts val="567"/>
              </a:spcAft>
              <a:defRPr/>
            </a:lvl2pPr>
            <a:lvl3pPr>
              <a:spcAft>
                <a:spcPts val="567"/>
              </a:spcAft>
              <a:defRPr/>
            </a:lvl3pPr>
            <a:lvl4pPr>
              <a:spcAft>
                <a:spcPts val="567"/>
              </a:spcAft>
              <a:defRPr/>
            </a:lvl4pPr>
            <a:lvl5pPr>
              <a:spcAft>
                <a:spcPts val="56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8F093C-D40A-413B-ABDC-30257970E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B039B0DE-AD16-401E-96D6-D8706242B04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39640" y="1701478"/>
            <a:ext cx="5411657" cy="4035747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B132CCF-60E3-E9C8-1CD4-9DDCAABDC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00096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639" y="1565628"/>
            <a:ext cx="5412600" cy="36074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640" y="2052000"/>
            <a:ext cx="5412600" cy="3684588"/>
          </a:xfrm>
        </p:spPr>
        <p:txBody>
          <a:bodyPr/>
          <a:lstStyle>
            <a:lvl1pPr>
              <a:spcAft>
                <a:spcPts val="567"/>
              </a:spcAft>
              <a:defRPr/>
            </a:lvl1pPr>
            <a:lvl2pPr>
              <a:spcAft>
                <a:spcPts val="567"/>
              </a:spcAft>
              <a:defRPr/>
            </a:lvl2pPr>
            <a:lvl3pPr>
              <a:spcAft>
                <a:spcPts val="567"/>
              </a:spcAft>
              <a:defRPr/>
            </a:lvl3pPr>
            <a:lvl4pPr>
              <a:spcAft>
                <a:spcPts val="567"/>
              </a:spcAft>
              <a:defRPr/>
            </a:lvl4pPr>
            <a:lvl5pPr>
              <a:spcAft>
                <a:spcPts val="56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8F093C-D40A-413B-ABDC-30257970E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EA6DBC4-B306-4D28-9994-2A2444D6F71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40463" y="1678329"/>
            <a:ext cx="5411787" cy="4058259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668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639" y="1565628"/>
            <a:ext cx="5412600" cy="36074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640" y="2052000"/>
            <a:ext cx="5412600" cy="3684588"/>
          </a:xfrm>
        </p:spPr>
        <p:txBody>
          <a:bodyPr/>
          <a:lstStyle>
            <a:lvl1pPr>
              <a:spcAft>
                <a:spcPts val="567"/>
              </a:spcAft>
              <a:defRPr/>
            </a:lvl1pPr>
            <a:lvl2pPr>
              <a:spcAft>
                <a:spcPts val="567"/>
              </a:spcAft>
              <a:defRPr/>
            </a:lvl2pPr>
            <a:lvl3pPr>
              <a:spcAft>
                <a:spcPts val="567"/>
              </a:spcAft>
              <a:defRPr/>
            </a:lvl3pPr>
            <a:lvl4pPr>
              <a:spcAft>
                <a:spcPts val="567"/>
              </a:spcAft>
              <a:defRPr/>
            </a:lvl4pPr>
            <a:lvl5pPr>
              <a:spcAft>
                <a:spcPts val="56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8F093C-D40A-413B-ABDC-30257970E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373748-7CB3-4074-A465-BBEAC457EC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0462" y="1678330"/>
            <a:ext cx="5411657" cy="4058258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388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with IMAGE (left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9519" y="1565628"/>
            <a:ext cx="5412600" cy="36074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520" y="2052000"/>
            <a:ext cx="5412600" cy="3684588"/>
          </a:xfrm>
        </p:spPr>
        <p:txBody>
          <a:bodyPr/>
          <a:lstStyle>
            <a:lvl1pPr>
              <a:spcAft>
                <a:spcPts val="567"/>
              </a:spcAft>
              <a:defRPr/>
            </a:lvl1pPr>
            <a:lvl2pPr>
              <a:spcAft>
                <a:spcPts val="567"/>
              </a:spcAft>
              <a:defRPr/>
            </a:lvl2pPr>
            <a:lvl3pPr>
              <a:spcAft>
                <a:spcPts val="567"/>
              </a:spcAft>
              <a:defRPr/>
            </a:lvl3pPr>
            <a:lvl4pPr>
              <a:spcAft>
                <a:spcPts val="567"/>
              </a:spcAft>
              <a:defRPr/>
            </a:lvl4pPr>
            <a:lvl5pPr>
              <a:spcAft>
                <a:spcPts val="56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8F093C-D40A-413B-ABDC-30257970E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373748-7CB3-4074-A465-BBEAC457EC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640" y="1678330"/>
            <a:ext cx="5411657" cy="4058258"/>
          </a:xfrm>
        </p:spPr>
        <p:txBody>
          <a:bodyPr/>
          <a:lstStyle/>
          <a:p>
            <a:endParaRPr lang="en-B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F7B2673-D835-E641-A21E-F72FF5C41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2252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with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639" y="1565628"/>
            <a:ext cx="5412600" cy="36074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640" y="2052000"/>
            <a:ext cx="5412600" cy="3684588"/>
          </a:xfrm>
        </p:spPr>
        <p:txBody>
          <a:bodyPr/>
          <a:lstStyle>
            <a:lvl1pPr>
              <a:spcAft>
                <a:spcPts val="567"/>
              </a:spcAft>
              <a:defRPr/>
            </a:lvl1pPr>
            <a:lvl2pPr>
              <a:spcAft>
                <a:spcPts val="567"/>
              </a:spcAft>
              <a:defRPr/>
            </a:lvl2pPr>
            <a:lvl3pPr>
              <a:spcAft>
                <a:spcPts val="567"/>
              </a:spcAft>
              <a:defRPr/>
            </a:lvl3pPr>
            <a:lvl4pPr>
              <a:spcAft>
                <a:spcPts val="567"/>
              </a:spcAft>
              <a:defRPr/>
            </a:lvl4pPr>
            <a:lvl5pPr>
              <a:spcAft>
                <a:spcPts val="56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8F093C-D40A-413B-ABDC-30257970E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3B51C203-A6EF-420A-9735-7215A08F75CC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6240463" y="1678330"/>
            <a:ext cx="5411787" cy="4058258"/>
          </a:xfrm>
        </p:spPr>
        <p:txBody>
          <a:bodyPr/>
          <a:lstStyle/>
          <a:p>
            <a:endParaRPr lang="en-BE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CC1EE60-2808-F9DC-AB84-4F97DFDAD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24887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&amp;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C07A99-FF4E-4596-A9D6-22B853FE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5DC2941D-3191-42C0-A61F-37142260764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39640" y="1728001"/>
            <a:ext cx="11112610" cy="4001468"/>
          </a:xfrm>
        </p:spPr>
        <p:txBody>
          <a:bodyPr/>
          <a:lstStyle/>
          <a:p>
            <a:endParaRPr lang="en-BE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5DB6B60B-0405-547A-4D73-CE185BBD2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40697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C07A99-FF4E-4596-A9D6-22B853FE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BE099106-9E23-2B3F-5462-266D97FDC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0505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&amp; 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C07A99-FF4E-4596-A9D6-22B853FE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08F41EB-559E-487F-BCE8-B24D00D67C0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640" y="1728001"/>
            <a:ext cx="11112610" cy="4001468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0E1F1C3-3A7F-3F90-0FED-90E01263CD87}"/>
              </a:ext>
            </a:extLst>
          </p:cNvPr>
          <p:cNvSpPr txBox="1">
            <a:spLocks/>
          </p:cNvSpPr>
          <p:nvPr userDrawn="1"/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Title of the presentation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61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83175BB8-FB3A-49B1-A01C-4A34C3798DD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93725" y="0"/>
            <a:ext cx="1159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057A18B-A839-4222-BD0C-A79353FBE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52" y="0"/>
            <a:ext cx="532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D72053-B5C0-4FE9-8F1D-5D9CAFAFE6F2}"/>
              </a:ext>
            </a:extLst>
          </p:cNvPr>
          <p:cNvSpPr/>
          <p:nvPr userDrawn="1"/>
        </p:nvSpPr>
        <p:spPr>
          <a:xfrm>
            <a:off x="-382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0637" y="1495214"/>
            <a:ext cx="4020785" cy="87308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567"/>
              </a:spcAft>
              <a:defRPr sz="4800"/>
            </a:lvl1pPr>
          </a:lstStyle>
          <a:p>
            <a:r>
              <a:rPr lang="en-US" dirty="0"/>
              <a:t>Thank you!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0637" y="2368212"/>
            <a:ext cx="4020785" cy="12653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7879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CC388884-32E9-C6E6-5907-EED298553131}"/>
              </a:ext>
            </a:extLst>
          </p:cNvPr>
          <p:cNvSpPr/>
          <p:nvPr userDrawn="1"/>
        </p:nvSpPr>
        <p:spPr>
          <a:xfrm>
            <a:off x="226337" y="5260063"/>
            <a:ext cx="11615596" cy="137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8ABE857-D484-94B1-BB6C-EB6E590FB045}"/>
              </a:ext>
            </a:extLst>
          </p:cNvPr>
          <p:cNvSpPr txBox="1"/>
          <p:nvPr userDrawn="1"/>
        </p:nvSpPr>
        <p:spPr>
          <a:xfrm>
            <a:off x="1417129" y="5837264"/>
            <a:ext cx="3361201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u="none" strike="noStrike" baseline="0" dirty="0">
                <a:solidFill>
                  <a:srgbClr val="78797A"/>
                </a:solidFill>
                <a:latin typeface="Arial" panose="020B0604020202020204" pitchFamily="34" charset="0"/>
              </a:rPr>
              <a:t>This project has received funding from the Horizon Europe research and innovation programme under grant agreement No 101095904</a:t>
            </a:r>
            <a:endParaRPr lang="en-GB" sz="1100" b="0" i="0" u="none" strike="noStrike" baseline="0" dirty="0">
              <a:solidFill>
                <a:srgbClr val="F200D5"/>
              </a:solidFill>
              <a:latin typeface="Arial" panose="020B0604020202020204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DD8FA2B-76DF-CEB8-E6C0-731FFD6BA2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5625" y="5848350"/>
            <a:ext cx="725488" cy="487363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91" name="Freeform 13">
            <a:extLst>
              <a:ext uri="{FF2B5EF4-FFF2-40B4-BE49-F238E27FC236}">
                <a16:creationId xmlns:a16="http://schemas.microsoft.com/office/drawing/2014/main" id="{251D16CE-DA52-5CFE-3103-ED30635EEB0B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5902325"/>
            <a:ext cx="12700" cy="31750"/>
          </a:xfrm>
          <a:custGeom>
            <a:avLst/>
            <a:gdLst>
              <a:gd name="T0" fmla="*/ 4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0" y="16"/>
                </a:lnTo>
                <a:lnTo>
                  <a:pt x="8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0" name="Freeform 14">
            <a:extLst>
              <a:ext uri="{FF2B5EF4-FFF2-40B4-BE49-F238E27FC236}">
                <a16:creationId xmlns:a16="http://schemas.microsoft.com/office/drawing/2014/main" id="{F8D6142C-5FBE-7B35-21BF-5BF109C97152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5902325"/>
            <a:ext cx="12700" cy="31750"/>
          </a:xfrm>
          <a:custGeom>
            <a:avLst/>
            <a:gdLst>
              <a:gd name="T0" fmla="*/ 2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2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2" y="0"/>
                </a:moveTo>
                <a:lnTo>
                  <a:pt x="8" y="16"/>
                </a:lnTo>
                <a:lnTo>
                  <a:pt x="0" y="20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1" name="Freeform 15">
            <a:extLst>
              <a:ext uri="{FF2B5EF4-FFF2-40B4-BE49-F238E27FC236}">
                <a16:creationId xmlns:a16="http://schemas.microsoft.com/office/drawing/2014/main" id="{9DD8FC68-DB1B-AFA2-2C62-47C4B8B85E49}"/>
              </a:ext>
            </a:extLst>
          </p:cNvPr>
          <p:cNvSpPr>
            <a:spLocks/>
          </p:cNvSpPr>
          <p:nvPr userDrawn="1"/>
        </p:nvSpPr>
        <p:spPr bwMode="auto">
          <a:xfrm>
            <a:off x="917575" y="5921375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2" name="Freeform 16">
            <a:extLst>
              <a:ext uri="{FF2B5EF4-FFF2-40B4-BE49-F238E27FC236}">
                <a16:creationId xmlns:a16="http://schemas.microsoft.com/office/drawing/2014/main" id="{6CBF330C-6C7E-99B6-FC1B-94ED0C56D1ED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5921375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4" name="Freeform 17">
            <a:extLst>
              <a:ext uri="{FF2B5EF4-FFF2-40B4-BE49-F238E27FC236}">
                <a16:creationId xmlns:a16="http://schemas.microsoft.com/office/drawing/2014/main" id="{F8D5AE28-79E5-6BFA-87B9-93572969DEA3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5927725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5" name="Freeform 18">
            <a:extLst>
              <a:ext uri="{FF2B5EF4-FFF2-40B4-BE49-F238E27FC236}">
                <a16:creationId xmlns:a16="http://schemas.microsoft.com/office/drawing/2014/main" id="{3EEE209C-02D4-CAD9-B9B3-DDEE5075D562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5924550"/>
            <a:ext cx="22225" cy="28575"/>
          </a:xfrm>
          <a:custGeom>
            <a:avLst/>
            <a:gdLst>
              <a:gd name="T0" fmla="*/ 14 w 14"/>
              <a:gd name="T1" fmla="*/ 18 h 18"/>
              <a:gd name="T2" fmla="*/ 0 w 14"/>
              <a:gd name="T3" fmla="*/ 8 h 18"/>
              <a:gd name="T4" fmla="*/ 6 w 14"/>
              <a:gd name="T5" fmla="*/ 0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0" y="8"/>
                </a:lnTo>
                <a:lnTo>
                  <a:pt x="6" y="0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6" name="Freeform 19">
            <a:extLst>
              <a:ext uri="{FF2B5EF4-FFF2-40B4-BE49-F238E27FC236}">
                <a16:creationId xmlns:a16="http://schemas.microsoft.com/office/drawing/2014/main" id="{FDF81F31-2DED-FC89-A9ED-6CC1E5CCDEAD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5921375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7" name="Freeform 20">
            <a:extLst>
              <a:ext uri="{FF2B5EF4-FFF2-40B4-BE49-F238E27FC236}">
                <a16:creationId xmlns:a16="http://schemas.microsoft.com/office/drawing/2014/main" id="{3634BE7E-AD78-043B-30C7-04136F284D4C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5921375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8" name="Freeform 21">
            <a:extLst>
              <a:ext uri="{FF2B5EF4-FFF2-40B4-BE49-F238E27FC236}">
                <a16:creationId xmlns:a16="http://schemas.microsoft.com/office/drawing/2014/main" id="{918ADB35-06A1-3042-BF1E-8AD204414701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5927725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09" name="Freeform 22">
            <a:extLst>
              <a:ext uri="{FF2B5EF4-FFF2-40B4-BE49-F238E27FC236}">
                <a16:creationId xmlns:a16="http://schemas.microsoft.com/office/drawing/2014/main" id="{5B431EFD-72F5-6528-FA1A-D1710C3A5792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5924550"/>
            <a:ext cx="22225" cy="28575"/>
          </a:xfrm>
          <a:custGeom>
            <a:avLst/>
            <a:gdLst>
              <a:gd name="T0" fmla="*/ 0 w 14"/>
              <a:gd name="T1" fmla="*/ 18 h 18"/>
              <a:gd name="T2" fmla="*/ 14 w 14"/>
              <a:gd name="T3" fmla="*/ 8 h 18"/>
              <a:gd name="T4" fmla="*/ 10 w 14"/>
              <a:gd name="T5" fmla="*/ 0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14" y="8"/>
                </a:lnTo>
                <a:lnTo>
                  <a:pt x="10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0" name="Freeform 23">
            <a:extLst>
              <a:ext uri="{FF2B5EF4-FFF2-40B4-BE49-F238E27FC236}">
                <a16:creationId xmlns:a16="http://schemas.microsoft.com/office/drawing/2014/main" id="{4E8AD962-3E7F-B968-3943-415C5C8C4002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6227763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1" name="Freeform 24">
            <a:extLst>
              <a:ext uri="{FF2B5EF4-FFF2-40B4-BE49-F238E27FC236}">
                <a16:creationId xmlns:a16="http://schemas.microsoft.com/office/drawing/2014/main" id="{516D644E-B5C7-673E-9241-61B967ECBA01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6227763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2" name="Freeform 25">
            <a:extLst>
              <a:ext uri="{FF2B5EF4-FFF2-40B4-BE49-F238E27FC236}">
                <a16:creationId xmlns:a16="http://schemas.microsoft.com/office/drawing/2014/main" id="{2ACDA0F9-6AE3-CBAE-508D-8F9F4BA45AE8}"/>
              </a:ext>
            </a:extLst>
          </p:cNvPr>
          <p:cNvSpPr>
            <a:spLocks/>
          </p:cNvSpPr>
          <p:nvPr userDrawn="1"/>
        </p:nvSpPr>
        <p:spPr bwMode="auto">
          <a:xfrm>
            <a:off x="917575" y="6246813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3" name="Freeform 26">
            <a:extLst>
              <a:ext uri="{FF2B5EF4-FFF2-40B4-BE49-F238E27FC236}">
                <a16:creationId xmlns:a16="http://schemas.microsoft.com/office/drawing/2014/main" id="{1221D184-27AD-62A1-4CDE-B3C83DA2C8E1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6246813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2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2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4" name="Freeform 27">
            <a:extLst>
              <a:ext uri="{FF2B5EF4-FFF2-40B4-BE49-F238E27FC236}">
                <a16:creationId xmlns:a16="http://schemas.microsoft.com/office/drawing/2014/main" id="{993ABEA7-CE07-39D9-CE15-E3D0C36B3C44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6249988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4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4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5" name="Freeform 28">
            <a:extLst>
              <a:ext uri="{FF2B5EF4-FFF2-40B4-BE49-F238E27FC236}">
                <a16:creationId xmlns:a16="http://schemas.microsoft.com/office/drawing/2014/main" id="{AD9D919D-DBDE-4258-75A6-F28DA322904B}"/>
              </a:ext>
            </a:extLst>
          </p:cNvPr>
          <p:cNvSpPr>
            <a:spLocks/>
          </p:cNvSpPr>
          <p:nvPr userDrawn="1"/>
        </p:nvSpPr>
        <p:spPr bwMode="auto">
          <a:xfrm>
            <a:off x="911225" y="6249988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6" name="Freeform 29">
            <a:extLst>
              <a:ext uri="{FF2B5EF4-FFF2-40B4-BE49-F238E27FC236}">
                <a16:creationId xmlns:a16="http://schemas.microsoft.com/office/drawing/2014/main" id="{2596E870-6546-F93B-F67E-2E00B09EFCA0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6246813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7" name="Freeform 30">
            <a:extLst>
              <a:ext uri="{FF2B5EF4-FFF2-40B4-BE49-F238E27FC236}">
                <a16:creationId xmlns:a16="http://schemas.microsoft.com/office/drawing/2014/main" id="{C64A8C02-5889-F427-3D31-C6B40C1221A6}"/>
              </a:ext>
            </a:extLst>
          </p:cNvPr>
          <p:cNvSpPr>
            <a:spLocks/>
          </p:cNvSpPr>
          <p:nvPr userDrawn="1"/>
        </p:nvSpPr>
        <p:spPr bwMode="auto">
          <a:xfrm>
            <a:off x="892175" y="6246813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2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8" name="Freeform 31">
            <a:extLst>
              <a:ext uri="{FF2B5EF4-FFF2-40B4-BE49-F238E27FC236}">
                <a16:creationId xmlns:a16="http://schemas.microsoft.com/office/drawing/2014/main" id="{D6A26321-81A2-2E8A-C000-8D8BE2B60C39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6249988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19" name="Freeform 32">
            <a:extLst>
              <a:ext uri="{FF2B5EF4-FFF2-40B4-BE49-F238E27FC236}">
                <a16:creationId xmlns:a16="http://schemas.microsoft.com/office/drawing/2014/main" id="{420169AF-4838-DB56-FE83-1623671A694F}"/>
              </a:ext>
            </a:extLst>
          </p:cNvPr>
          <p:cNvSpPr>
            <a:spLocks/>
          </p:cNvSpPr>
          <p:nvPr userDrawn="1"/>
        </p:nvSpPr>
        <p:spPr bwMode="auto">
          <a:xfrm>
            <a:off x="901700" y="6249988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0" name="Freeform 33">
            <a:extLst>
              <a:ext uri="{FF2B5EF4-FFF2-40B4-BE49-F238E27FC236}">
                <a16:creationId xmlns:a16="http://schemas.microsoft.com/office/drawing/2014/main" id="{5BFD8C4D-9FDA-72C4-D790-3555FC6A28E7}"/>
              </a:ext>
            </a:extLst>
          </p:cNvPr>
          <p:cNvSpPr>
            <a:spLocks/>
          </p:cNvSpPr>
          <p:nvPr userDrawn="1"/>
        </p:nvSpPr>
        <p:spPr bwMode="auto">
          <a:xfrm>
            <a:off x="749300" y="6065838"/>
            <a:ext cx="12700" cy="31750"/>
          </a:xfrm>
          <a:custGeom>
            <a:avLst/>
            <a:gdLst>
              <a:gd name="T0" fmla="*/ 4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0" y="16"/>
                </a:lnTo>
                <a:lnTo>
                  <a:pt x="8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1" name="Freeform 34">
            <a:extLst>
              <a:ext uri="{FF2B5EF4-FFF2-40B4-BE49-F238E27FC236}">
                <a16:creationId xmlns:a16="http://schemas.microsoft.com/office/drawing/2014/main" id="{D2B365FF-5E4E-009C-12C1-1C0CB1D9079A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65838"/>
            <a:ext cx="12700" cy="31750"/>
          </a:xfrm>
          <a:custGeom>
            <a:avLst/>
            <a:gdLst>
              <a:gd name="T0" fmla="*/ 2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2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2" y="0"/>
                </a:moveTo>
                <a:lnTo>
                  <a:pt x="8" y="16"/>
                </a:lnTo>
                <a:lnTo>
                  <a:pt x="0" y="20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2" name="Freeform 35">
            <a:extLst>
              <a:ext uri="{FF2B5EF4-FFF2-40B4-BE49-F238E27FC236}">
                <a16:creationId xmlns:a16="http://schemas.microsoft.com/office/drawing/2014/main" id="{C6FB7745-A51E-5255-B942-1212073ED0C7}"/>
              </a:ext>
            </a:extLst>
          </p:cNvPr>
          <p:cNvSpPr>
            <a:spLocks/>
          </p:cNvSpPr>
          <p:nvPr userDrawn="1"/>
        </p:nvSpPr>
        <p:spPr bwMode="auto">
          <a:xfrm>
            <a:off x="755650" y="6084888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3" name="Freeform 36">
            <a:extLst>
              <a:ext uri="{FF2B5EF4-FFF2-40B4-BE49-F238E27FC236}">
                <a16:creationId xmlns:a16="http://schemas.microsoft.com/office/drawing/2014/main" id="{B9DD436A-06A1-7404-BBA3-475FD6B1519C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84888"/>
            <a:ext cx="28575" cy="15875"/>
          </a:xfrm>
          <a:custGeom>
            <a:avLst/>
            <a:gdLst>
              <a:gd name="T0" fmla="*/ 18 w 18"/>
              <a:gd name="T1" fmla="*/ 0 h 10"/>
              <a:gd name="T2" fmla="*/ 6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6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4" name="Freeform 37">
            <a:extLst>
              <a:ext uri="{FF2B5EF4-FFF2-40B4-BE49-F238E27FC236}">
                <a16:creationId xmlns:a16="http://schemas.microsoft.com/office/drawing/2014/main" id="{D31C7B93-5A76-6683-FFAC-A094164E50A5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88063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4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4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5" name="Freeform 38">
            <a:extLst>
              <a:ext uri="{FF2B5EF4-FFF2-40B4-BE49-F238E27FC236}">
                <a16:creationId xmlns:a16="http://schemas.microsoft.com/office/drawing/2014/main" id="{F3A0B355-9DB6-1E7D-F454-618F95ADA19E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88063"/>
            <a:ext cx="19050" cy="25400"/>
          </a:xfrm>
          <a:custGeom>
            <a:avLst/>
            <a:gdLst>
              <a:gd name="T0" fmla="*/ 12 w 12"/>
              <a:gd name="T1" fmla="*/ 16 h 16"/>
              <a:gd name="T2" fmla="*/ 0 w 12"/>
              <a:gd name="T3" fmla="*/ 6 h 16"/>
              <a:gd name="T4" fmla="*/ 4 w 12"/>
              <a:gd name="T5" fmla="*/ 0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0" y="6"/>
                </a:lnTo>
                <a:lnTo>
                  <a:pt x="4" y="0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6" name="Freeform 39">
            <a:extLst>
              <a:ext uri="{FF2B5EF4-FFF2-40B4-BE49-F238E27FC236}">
                <a16:creationId xmlns:a16="http://schemas.microsoft.com/office/drawing/2014/main" id="{1CB34C30-A7F3-E481-8EB1-11D011FEE0C2}"/>
              </a:ext>
            </a:extLst>
          </p:cNvPr>
          <p:cNvSpPr>
            <a:spLocks/>
          </p:cNvSpPr>
          <p:nvPr userDrawn="1"/>
        </p:nvSpPr>
        <p:spPr bwMode="auto">
          <a:xfrm>
            <a:off x="730250" y="6084888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7" name="Freeform 40">
            <a:extLst>
              <a:ext uri="{FF2B5EF4-FFF2-40B4-BE49-F238E27FC236}">
                <a16:creationId xmlns:a16="http://schemas.microsoft.com/office/drawing/2014/main" id="{C2B01060-5E89-909F-3389-1E1047F32CBB}"/>
              </a:ext>
            </a:extLst>
          </p:cNvPr>
          <p:cNvSpPr>
            <a:spLocks/>
          </p:cNvSpPr>
          <p:nvPr userDrawn="1"/>
        </p:nvSpPr>
        <p:spPr bwMode="auto">
          <a:xfrm>
            <a:off x="730250" y="6084888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8" name="Freeform 41">
            <a:extLst>
              <a:ext uri="{FF2B5EF4-FFF2-40B4-BE49-F238E27FC236}">
                <a16:creationId xmlns:a16="http://schemas.microsoft.com/office/drawing/2014/main" id="{B877F0AD-A46C-36FE-1B1B-9D9EB1D73CE7}"/>
              </a:ext>
            </a:extLst>
          </p:cNvPr>
          <p:cNvSpPr>
            <a:spLocks/>
          </p:cNvSpPr>
          <p:nvPr userDrawn="1"/>
        </p:nvSpPr>
        <p:spPr bwMode="auto">
          <a:xfrm>
            <a:off x="73977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29" name="Freeform 42">
            <a:extLst>
              <a:ext uri="{FF2B5EF4-FFF2-40B4-BE49-F238E27FC236}">
                <a16:creationId xmlns:a16="http://schemas.microsoft.com/office/drawing/2014/main" id="{F55A0C88-732A-C5A0-2BEC-A2BE1B2CA4B4}"/>
              </a:ext>
            </a:extLst>
          </p:cNvPr>
          <p:cNvSpPr>
            <a:spLocks/>
          </p:cNvSpPr>
          <p:nvPr userDrawn="1"/>
        </p:nvSpPr>
        <p:spPr bwMode="auto">
          <a:xfrm>
            <a:off x="73977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0" name="Freeform 43">
            <a:extLst>
              <a:ext uri="{FF2B5EF4-FFF2-40B4-BE49-F238E27FC236}">
                <a16:creationId xmlns:a16="http://schemas.microsoft.com/office/drawing/2014/main" id="{2A8901BA-13DD-46E1-5BF8-4A874FA4AC71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5946775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8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1" name="Freeform 44">
            <a:extLst>
              <a:ext uri="{FF2B5EF4-FFF2-40B4-BE49-F238E27FC236}">
                <a16:creationId xmlns:a16="http://schemas.microsoft.com/office/drawing/2014/main" id="{68308622-8B2A-B316-E0B5-77F56914E2E8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5946775"/>
            <a:ext cx="22225" cy="25400"/>
          </a:xfrm>
          <a:custGeom>
            <a:avLst/>
            <a:gdLst>
              <a:gd name="T0" fmla="*/ 0 w 14"/>
              <a:gd name="T1" fmla="*/ 16 h 16"/>
              <a:gd name="T2" fmla="*/ 4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4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2" name="Freeform 45">
            <a:extLst>
              <a:ext uri="{FF2B5EF4-FFF2-40B4-BE49-F238E27FC236}">
                <a16:creationId xmlns:a16="http://schemas.microsoft.com/office/drawing/2014/main" id="{056F19DF-07A9-04B5-EB6F-5609843B7FD6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5943600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3" name="Freeform 46">
            <a:extLst>
              <a:ext uri="{FF2B5EF4-FFF2-40B4-BE49-F238E27FC236}">
                <a16:creationId xmlns:a16="http://schemas.microsoft.com/office/drawing/2014/main" id="{49ED5DFB-6C6E-F114-D8A2-F213D197CF62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5943600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4" name="Freeform 47">
            <a:extLst>
              <a:ext uri="{FF2B5EF4-FFF2-40B4-BE49-F238E27FC236}">
                <a16:creationId xmlns:a16="http://schemas.microsoft.com/office/drawing/2014/main" id="{0A58B1D6-47B0-57F8-67B4-CBDCFCEDDEDC}"/>
              </a:ext>
            </a:extLst>
          </p:cNvPr>
          <p:cNvSpPr>
            <a:spLocks/>
          </p:cNvSpPr>
          <p:nvPr userDrawn="1"/>
        </p:nvSpPr>
        <p:spPr bwMode="auto">
          <a:xfrm>
            <a:off x="828675" y="5924550"/>
            <a:ext cx="12700" cy="28575"/>
          </a:xfrm>
          <a:custGeom>
            <a:avLst/>
            <a:gdLst>
              <a:gd name="T0" fmla="*/ 6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6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6" y="0"/>
                </a:moveTo>
                <a:lnTo>
                  <a:pt x="0" y="16"/>
                </a:lnTo>
                <a:lnTo>
                  <a:pt x="8" y="18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5" name="Freeform 48">
            <a:extLst>
              <a:ext uri="{FF2B5EF4-FFF2-40B4-BE49-F238E27FC236}">
                <a16:creationId xmlns:a16="http://schemas.microsoft.com/office/drawing/2014/main" id="{C59C6951-BD88-8646-CAF9-169BB3D35A18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5924550"/>
            <a:ext cx="12700" cy="28575"/>
          </a:xfrm>
          <a:custGeom>
            <a:avLst/>
            <a:gdLst>
              <a:gd name="T0" fmla="*/ 4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8" y="16"/>
                </a:lnTo>
                <a:lnTo>
                  <a:pt x="0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6" name="Freeform 49">
            <a:extLst>
              <a:ext uri="{FF2B5EF4-FFF2-40B4-BE49-F238E27FC236}">
                <a16:creationId xmlns:a16="http://schemas.microsoft.com/office/drawing/2014/main" id="{561AF6B2-33F7-CAD2-DC4B-F5421DE2825B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4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4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7" name="Freeform 50">
            <a:extLst>
              <a:ext uri="{FF2B5EF4-FFF2-40B4-BE49-F238E27FC236}">
                <a16:creationId xmlns:a16="http://schemas.microsoft.com/office/drawing/2014/main" id="{2E412D27-0AC2-AE87-542F-ADDBFBFF9029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8 w 14"/>
              <a:gd name="T3" fmla="*/ 0 h 16"/>
              <a:gd name="T4" fmla="*/ 0 w 14"/>
              <a:gd name="T5" fmla="*/ 4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8" y="0"/>
                </a:lnTo>
                <a:lnTo>
                  <a:pt x="0" y="4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8" name="Freeform 51">
            <a:extLst>
              <a:ext uri="{FF2B5EF4-FFF2-40B4-BE49-F238E27FC236}">
                <a16:creationId xmlns:a16="http://schemas.microsoft.com/office/drawing/2014/main" id="{A00A31B6-2A47-47E4-15EF-08D8A266D6FE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5943600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39" name="Freeform 52">
            <a:extLst>
              <a:ext uri="{FF2B5EF4-FFF2-40B4-BE49-F238E27FC236}">
                <a16:creationId xmlns:a16="http://schemas.microsoft.com/office/drawing/2014/main" id="{6B37B8A4-1117-9ED1-5661-CF1D4BE39D09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5943600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0" name="Freeform 53">
            <a:extLst>
              <a:ext uri="{FF2B5EF4-FFF2-40B4-BE49-F238E27FC236}">
                <a16:creationId xmlns:a16="http://schemas.microsoft.com/office/drawing/2014/main" id="{35BA861C-5AD5-5056-915A-509CBE3A583E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007100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1" name="Freeform 54">
            <a:extLst>
              <a:ext uri="{FF2B5EF4-FFF2-40B4-BE49-F238E27FC236}">
                <a16:creationId xmlns:a16="http://schemas.microsoft.com/office/drawing/2014/main" id="{FCE62706-B0D7-1E53-D8A9-3483898C12FA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6007100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2" name="Freeform 55">
            <a:extLst>
              <a:ext uri="{FF2B5EF4-FFF2-40B4-BE49-F238E27FC236}">
                <a16:creationId xmlns:a16="http://schemas.microsoft.com/office/drawing/2014/main" id="{72F019FB-1F98-5A13-022A-A86B9364E895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3" name="Freeform 56">
            <a:extLst>
              <a:ext uri="{FF2B5EF4-FFF2-40B4-BE49-F238E27FC236}">
                <a16:creationId xmlns:a16="http://schemas.microsoft.com/office/drawing/2014/main" id="{62901539-2BD1-4724-1AE3-7075FBC62A65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4" name="Freeform 57">
            <a:extLst>
              <a:ext uri="{FF2B5EF4-FFF2-40B4-BE49-F238E27FC236}">
                <a16:creationId xmlns:a16="http://schemas.microsoft.com/office/drawing/2014/main" id="{5F33D688-8A4A-2E62-9B31-8A3B2DFD6352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03925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2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5" name="Freeform 58">
            <a:extLst>
              <a:ext uri="{FF2B5EF4-FFF2-40B4-BE49-F238E27FC236}">
                <a16:creationId xmlns:a16="http://schemas.microsoft.com/office/drawing/2014/main" id="{353872FA-BDEB-3FB9-6663-94FA2C613876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003925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6" name="Freeform 59">
            <a:extLst>
              <a:ext uri="{FF2B5EF4-FFF2-40B4-BE49-F238E27FC236}">
                <a16:creationId xmlns:a16="http://schemas.microsoft.com/office/drawing/2014/main" id="{B4A67C37-AFAE-2142-6307-B7614E7C8F66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003925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2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2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7" name="Freeform 60">
            <a:extLst>
              <a:ext uri="{FF2B5EF4-FFF2-40B4-BE49-F238E27FC236}">
                <a16:creationId xmlns:a16="http://schemas.microsoft.com/office/drawing/2014/main" id="{EEA31314-23F0-AA0E-45C4-51464DF0328E}"/>
              </a:ext>
            </a:extLst>
          </p:cNvPr>
          <p:cNvSpPr>
            <a:spLocks/>
          </p:cNvSpPr>
          <p:nvPr userDrawn="1"/>
        </p:nvSpPr>
        <p:spPr bwMode="auto">
          <a:xfrm>
            <a:off x="777875" y="6003925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8" name="Freeform 61">
            <a:extLst>
              <a:ext uri="{FF2B5EF4-FFF2-40B4-BE49-F238E27FC236}">
                <a16:creationId xmlns:a16="http://schemas.microsoft.com/office/drawing/2014/main" id="{A0A9B4CC-00B6-1A09-2154-7E3AEE15863E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5984875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49" name="Freeform 62">
            <a:extLst>
              <a:ext uri="{FF2B5EF4-FFF2-40B4-BE49-F238E27FC236}">
                <a16:creationId xmlns:a16="http://schemas.microsoft.com/office/drawing/2014/main" id="{6CE3B00A-09D2-6739-B95C-C184E0892CA9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5984875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0" name="Freeform 63">
            <a:extLst>
              <a:ext uri="{FF2B5EF4-FFF2-40B4-BE49-F238E27FC236}">
                <a16:creationId xmlns:a16="http://schemas.microsoft.com/office/drawing/2014/main" id="{C182132A-07EB-B9DE-7570-F73C3ABF7487}"/>
              </a:ext>
            </a:extLst>
          </p:cNvPr>
          <p:cNvSpPr>
            <a:spLocks/>
          </p:cNvSpPr>
          <p:nvPr userDrawn="1"/>
        </p:nvSpPr>
        <p:spPr bwMode="auto">
          <a:xfrm>
            <a:off x="777875" y="6164263"/>
            <a:ext cx="25400" cy="15875"/>
          </a:xfrm>
          <a:custGeom>
            <a:avLst/>
            <a:gdLst>
              <a:gd name="T0" fmla="*/ 16 w 16"/>
              <a:gd name="T1" fmla="*/ 0 h 10"/>
              <a:gd name="T2" fmla="*/ 0 w 16"/>
              <a:gd name="T3" fmla="*/ 0 h 10"/>
              <a:gd name="T4" fmla="*/ 0 w 16"/>
              <a:gd name="T5" fmla="*/ 10 h 10"/>
              <a:gd name="T6" fmla="*/ 16 w 16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0">
                <a:moveTo>
                  <a:pt x="16" y="0"/>
                </a:moveTo>
                <a:lnTo>
                  <a:pt x="0" y="0"/>
                </a:lnTo>
                <a:lnTo>
                  <a:pt x="0" y="10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1" name="Freeform 64">
            <a:extLst>
              <a:ext uri="{FF2B5EF4-FFF2-40B4-BE49-F238E27FC236}">
                <a16:creationId xmlns:a16="http://schemas.microsoft.com/office/drawing/2014/main" id="{A4FF54A4-83DA-5498-0680-8199FEA499C8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164263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2" name="Freeform 65">
            <a:extLst>
              <a:ext uri="{FF2B5EF4-FFF2-40B4-BE49-F238E27FC236}">
                <a16:creationId xmlns:a16="http://schemas.microsoft.com/office/drawing/2014/main" id="{9089408E-A2F8-1448-2E2D-C0E433059733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170613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3" name="Freeform 66">
            <a:extLst>
              <a:ext uri="{FF2B5EF4-FFF2-40B4-BE49-F238E27FC236}">
                <a16:creationId xmlns:a16="http://schemas.microsoft.com/office/drawing/2014/main" id="{A2CA6AB9-5824-6442-1D56-63919AF8052A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6170613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4" name="Freeform 67">
            <a:extLst>
              <a:ext uri="{FF2B5EF4-FFF2-40B4-BE49-F238E27FC236}">
                <a16:creationId xmlns:a16="http://schemas.microsoft.com/office/drawing/2014/main" id="{449CEEAA-A8F1-C481-B629-1D9F1C3A4877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5" name="Freeform 68">
            <a:extLst>
              <a:ext uri="{FF2B5EF4-FFF2-40B4-BE49-F238E27FC236}">
                <a16:creationId xmlns:a16="http://schemas.microsoft.com/office/drawing/2014/main" id="{FFDB321B-B9C3-FEC0-559A-42F2D2D80AF4}"/>
              </a:ext>
            </a:extLst>
          </p:cNvPr>
          <p:cNvSpPr>
            <a:spLocks/>
          </p:cNvSpPr>
          <p:nvPr userDrawn="1"/>
        </p:nvSpPr>
        <p:spPr bwMode="auto">
          <a:xfrm>
            <a:off x="7620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6" name="Freeform 69">
            <a:extLst>
              <a:ext uri="{FF2B5EF4-FFF2-40B4-BE49-F238E27FC236}">
                <a16:creationId xmlns:a16="http://schemas.microsoft.com/office/drawing/2014/main" id="{C22DAF36-53EC-A634-CAF0-0F57A7B6E99B}"/>
              </a:ext>
            </a:extLst>
          </p:cNvPr>
          <p:cNvSpPr>
            <a:spLocks/>
          </p:cNvSpPr>
          <p:nvPr userDrawn="1"/>
        </p:nvSpPr>
        <p:spPr bwMode="auto">
          <a:xfrm>
            <a:off x="774700" y="6148388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7" name="Freeform 70">
            <a:extLst>
              <a:ext uri="{FF2B5EF4-FFF2-40B4-BE49-F238E27FC236}">
                <a16:creationId xmlns:a16="http://schemas.microsoft.com/office/drawing/2014/main" id="{D5C973AC-F5CB-D7B8-7FF5-B8AB04DA63BA}"/>
              </a:ext>
            </a:extLst>
          </p:cNvPr>
          <p:cNvSpPr>
            <a:spLocks/>
          </p:cNvSpPr>
          <p:nvPr userDrawn="1"/>
        </p:nvSpPr>
        <p:spPr bwMode="auto">
          <a:xfrm>
            <a:off x="771525" y="6148388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8" name="Freeform 71">
            <a:extLst>
              <a:ext uri="{FF2B5EF4-FFF2-40B4-BE49-F238E27FC236}">
                <a16:creationId xmlns:a16="http://schemas.microsoft.com/office/drawing/2014/main" id="{EA915BB2-56F8-3719-5532-38ADA7285760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164263"/>
            <a:ext cx="28575" cy="15875"/>
          </a:xfrm>
          <a:custGeom>
            <a:avLst/>
            <a:gdLst>
              <a:gd name="T0" fmla="*/ 0 w 18"/>
              <a:gd name="T1" fmla="*/ 0 h 10"/>
              <a:gd name="T2" fmla="*/ 18 w 18"/>
              <a:gd name="T3" fmla="*/ 0 h 10"/>
              <a:gd name="T4" fmla="*/ 18 w 18"/>
              <a:gd name="T5" fmla="*/ 10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8" y="0"/>
                </a:lnTo>
                <a:lnTo>
                  <a:pt x="18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59" name="Freeform 72">
            <a:extLst>
              <a:ext uri="{FF2B5EF4-FFF2-40B4-BE49-F238E27FC236}">
                <a16:creationId xmlns:a16="http://schemas.microsoft.com/office/drawing/2014/main" id="{4C0A2D5A-EC95-C88D-C20A-7BC106BD2F8F}"/>
              </a:ext>
            </a:extLst>
          </p:cNvPr>
          <p:cNvSpPr>
            <a:spLocks/>
          </p:cNvSpPr>
          <p:nvPr userDrawn="1"/>
        </p:nvSpPr>
        <p:spPr bwMode="auto">
          <a:xfrm>
            <a:off x="752475" y="6164263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0" name="Freeform 73">
            <a:extLst>
              <a:ext uri="{FF2B5EF4-FFF2-40B4-BE49-F238E27FC236}">
                <a16:creationId xmlns:a16="http://schemas.microsoft.com/office/drawing/2014/main" id="{D1E62B2D-A5FB-E366-9315-E22EE8B0EE89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6224588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1" name="Freeform 74">
            <a:extLst>
              <a:ext uri="{FF2B5EF4-FFF2-40B4-BE49-F238E27FC236}">
                <a16:creationId xmlns:a16="http://schemas.microsoft.com/office/drawing/2014/main" id="{6C8908C1-492C-53F3-DFEC-423C0614E73B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6224588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2" name="Freeform 75">
            <a:extLst>
              <a:ext uri="{FF2B5EF4-FFF2-40B4-BE49-F238E27FC236}">
                <a16:creationId xmlns:a16="http://schemas.microsoft.com/office/drawing/2014/main" id="{5A716948-CA12-AEE3-800A-024CCA825F51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8 w 14"/>
              <a:gd name="T3" fmla="*/ 0 h 18"/>
              <a:gd name="T4" fmla="*/ 0 w 14"/>
              <a:gd name="T5" fmla="*/ 4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8" y="0"/>
                </a:lnTo>
                <a:lnTo>
                  <a:pt x="0" y="4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3" name="Freeform 76">
            <a:extLst>
              <a:ext uri="{FF2B5EF4-FFF2-40B4-BE49-F238E27FC236}">
                <a16:creationId xmlns:a16="http://schemas.microsoft.com/office/drawing/2014/main" id="{1638A13D-A051-FA03-A2CD-60353F9AF717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0 w 14"/>
              <a:gd name="T3" fmla="*/ 8 h 18"/>
              <a:gd name="T4" fmla="*/ 4 w 14"/>
              <a:gd name="T5" fmla="*/ 0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0" y="8"/>
                </a:lnTo>
                <a:lnTo>
                  <a:pt x="4" y="0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4" name="Freeform 77">
            <a:extLst>
              <a:ext uri="{FF2B5EF4-FFF2-40B4-BE49-F238E27FC236}">
                <a16:creationId xmlns:a16="http://schemas.microsoft.com/office/drawing/2014/main" id="{CEBC23D4-CD22-8CEC-1BA2-88EE40050B24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6227763"/>
            <a:ext cx="22225" cy="28575"/>
          </a:xfrm>
          <a:custGeom>
            <a:avLst/>
            <a:gdLst>
              <a:gd name="T0" fmla="*/ 0 w 14"/>
              <a:gd name="T1" fmla="*/ 18 h 18"/>
              <a:gd name="T2" fmla="*/ 14 w 14"/>
              <a:gd name="T3" fmla="*/ 8 h 18"/>
              <a:gd name="T4" fmla="*/ 8 w 14"/>
              <a:gd name="T5" fmla="*/ 0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14" y="8"/>
                </a:lnTo>
                <a:lnTo>
                  <a:pt x="8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5" name="Freeform 78">
            <a:extLst>
              <a:ext uri="{FF2B5EF4-FFF2-40B4-BE49-F238E27FC236}">
                <a16:creationId xmlns:a16="http://schemas.microsoft.com/office/drawing/2014/main" id="{410E53C8-D702-48CB-5774-08BF4A406177}"/>
              </a:ext>
            </a:extLst>
          </p:cNvPr>
          <p:cNvSpPr>
            <a:spLocks/>
          </p:cNvSpPr>
          <p:nvPr userDrawn="1"/>
        </p:nvSpPr>
        <p:spPr bwMode="auto">
          <a:xfrm>
            <a:off x="822325" y="6227763"/>
            <a:ext cx="22225" cy="28575"/>
          </a:xfrm>
          <a:custGeom>
            <a:avLst/>
            <a:gdLst>
              <a:gd name="T0" fmla="*/ 0 w 14"/>
              <a:gd name="T1" fmla="*/ 18 h 18"/>
              <a:gd name="T2" fmla="*/ 4 w 14"/>
              <a:gd name="T3" fmla="*/ 0 h 18"/>
              <a:gd name="T4" fmla="*/ 14 w 14"/>
              <a:gd name="T5" fmla="*/ 4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4" y="0"/>
                </a:lnTo>
                <a:lnTo>
                  <a:pt x="14" y="4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6" name="Freeform 79">
            <a:extLst>
              <a:ext uri="{FF2B5EF4-FFF2-40B4-BE49-F238E27FC236}">
                <a16:creationId xmlns:a16="http://schemas.microsoft.com/office/drawing/2014/main" id="{DD5E191D-D4A6-5D27-7DB5-8AE6D27CF25E}"/>
              </a:ext>
            </a:extLst>
          </p:cNvPr>
          <p:cNvSpPr>
            <a:spLocks/>
          </p:cNvSpPr>
          <p:nvPr userDrawn="1"/>
        </p:nvSpPr>
        <p:spPr bwMode="auto">
          <a:xfrm>
            <a:off x="831850" y="6205538"/>
            <a:ext cx="12700" cy="31750"/>
          </a:xfrm>
          <a:custGeom>
            <a:avLst/>
            <a:gdLst>
              <a:gd name="T0" fmla="*/ 4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8" y="16"/>
                </a:lnTo>
                <a:lnTo>
                  <a:pt x="0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7" name="Freeform 80">
            <a:extLst>
              <a:ext uri="{FF2B5EF4-FFF2-40B4-BE49-F238E27FC236}">
                <a16:creationId xmlns:a16="http://schemas.microsoft.com/office/drawing/2014/main" id="{F1AD3CFC-8C21-33A6-9F77-E0A819007027}"/>
              </a:ext>
            </a:extLst>
          </p:cNvPr>
          <p:cNvSpPr>
            <a:spLocks/>
          </p:cNvSpPr>
          <p:nvPr userDrawn="1"/>
        </p:nvSpPr>
        <p:spPr bwMode="auto">
          <a:xfrm>
            <a:off x="828675" y="6205538"/>
            <a:ext cx="12700" cy="31750"/>
          </a:xfrm>
          <a:custGeom>
            <a:avLst/>
            <a:gdLst>
              <a:gd name="T0" fmla="*/ 6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6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6" y="0"/>
                </a:moveTo>
                <a:lnTo>
                  <a:pt x="0" y="16"/>
                </a:lnTo>
                <a:lnTo>
                  <a:pt x="8" y="20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8" name="Freeform 81">
            <a:extLst>
              <a:ext uri="{FF2B5EF4-FFF2-40B4-BE49-F238E27FC236}">
                <a16:creationId xmlns:a16="http://schemas.microsoft.com/office/drawing/2014/main" id="{5C62787F-EEB4-505E-D28C-BE315AD2629D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6224588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69" name="Freeform 82">
            <a:extLst>
              <a:ext uri="{FF2B5EF4-FFF2-40B4-BE49-F238E27FC236}">
                <a16:creationId xmlns:a16="http://schemas.microsoft.com/office/drawing/2014/main" id="{48E397C6-5966-3287-85CE-280BD314AB5A}"/>
              </a:ext>
            </a:extLst>
          </p:cNvPr>
          <p:cNvSpPr>
            <a:spLocks/>
          </p:cNvSpPr>
          <p:nvPr userDrawn="1"/>
        </p:nvSpPr>
        <p:spPr bwMode="auto">
          <a:xfrm>
            <a:off x="812800" y="6224588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0" name="Freeform 83">
            <a:extLst>
              <a:ext uri="{FF2B5EF4-FFF2-40B4-BE49-F238E27FC236}">
                <a16:creationId xmlns:a16="http://schemas.microsoft.com/office/drawing/2014/main" id="{B665CB20-D5FC-4756-9F51-F2B2A9E266F8}"/>
              </a:ext>
            </a:extLst>
          </p:cNvPr>
          <p:cNvSpPr>
            <a:spLocks/>
          </p:cNvSpPr>
          <p:nvPr userDrawn="1"/>
        </p:nvSpPr>
        <p:spPr bwMode="auto">
          <a:xfrm>
            <a:off x="1076325" y="6065838"/>
            <a:ext cx="12700" cy="31750"/>
          </a:xfrm>
          <a:custGeom>
            <a:avLst/>
            <a:gdLst>
              <a:gd name="T0" fmla="*/ 2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2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2" y="0"/>
                </a:moveTo>
                <a:lnTo>
                  <a:pt x="8" y="16"/>
                </a:lnTo>
                <a:lnTo>
                  <a:pt x="0" y="20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1" name="Freeform 84">
            <a:extLst>
              <a:ext uri="{FF2B5EF4-FFF2-40B4-BE49-F238E27FC236}">
                <a16:creationId xmlns:a16="http://schemas.microsoft.com/office/drawing/2014/main" id="{BD0DB847-242E-ADB2-A45D-69B5033DA20C}"/>
              </a:ext>
            </a:extLst>
          </p:cNvPr>
          <p:cNvSpPr>
            <a:spLocks/>
          </p:cNvSpPr>
          <p:nvPr userDrawn="1"/>
        </p:nvSpPr>
        <p:spPr bwMode="auto">
          <a:xfrm>
            <a:off x="1073150" y="6065838"/>
            <a:ext cx="12700" cy="31750"/>
          </a:xfrm>
          <a:custGeom>
            <a:avLst/>
            <a:gdLst>
              <a:gd name="T0" fmla="*/ 4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0" y="16"/>
                </a:lnTo>
                <a:lnTo>
                  <a:pt x="8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2" name="Freeform 85">
            <a:extLst>
              <a:ext uri="{FF2B5EF4-FFF2-40B4-BE49-F238E27FC236}">
                <a16:creationId xmlns:a16="http://schemas.microsoft.com/office/drawing/2014/main" id="{4D36141F-176D-FE34-714A-12F33BA5221A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84888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3" name="Freeform 86">
            <a:extLst>
              <a:ext uri="{FF2B5EF4-FFF2-40B4-BE49-F238E27FC236}">
                <a16:creationId xmlns:a16="http://schemas.microsoft.com/office/drawing/2014/main" id="{349A0FAD-70CE-3F1C-D73D-0455588B7616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84888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4" name="Freeform 87">
            <a:extLst>
              <a:ext uri="{FF2B5EF4-FFF2-40B4-BE49-F238E27FC236}">
                <a16:creationId xmlns:a16="http://schemas.microsoft.com/office/drawing/2014/main" id="{4010E2D2-A7E8-5E04-AB69-6233E85990EE}"/>
              </a:ext>
            </a:extLst>
          </p:cNvPr>
          <p:cNvSpPr>
            <a:spLocks/>
          </p:cNvSpPr>
          <p:nvPr userDrawn="1"/>
        </p:nvSpPr>
        <p:spPr bwMode="auto">
          <a:xfrm>
            <a:off x="106362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4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5" name="Freeform 88">
            <a:extLst>
              <a:ext uri="{FF2B5EF4-FFF2-40B4-BE49-F238E27FC236}">
                <a16:creationId xmlns:a16="http://schemas.microsoft.com/office/drawing/2014/main" id="{D776D0FF-9BB8-0DAE-BB73-8D52CB423B75}"/>
              </a:ext>
            </a:extLst>
          </p:cNvPr>
          <p:cNvSpPr>
            <a:spLocks/>
          </p:cNvSpPr>
          <p:nvPr userDrawn="1"/>
        </p:nvSpPr>
        <p:spPr bwMode="auto">
          <a:xfrm>
            <a:off x="1063625" y="608806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6" name="Freeform 89">
            <a:extLst>
              <a:ext uri="{FF2B5EF4-FFF2-40B4-BE49-F238E27FC236}">
                <a16:creationId xmlns:a16="http://schemas.microsoft.com/office/drawing/2014/main" id="{21A292AE-B26B-B7AC-8B2C-91E51AD43D39}"/>
              </a:ext>
            </a:extLst>
          </p:cNvPr>
          <p:cNvSpPr>
            <a:spLocks/>
          </p:cNvSpPr>
          <p:nvPr userDrawn="1"/>
        </p:nvSpPr>
        <p:spPr bwMode="auto">
          <a:xfrm>
            <a:off x="1079500" y="6084888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7" name="Freeform 90">
            <a:extLst>
              <a:ext uri="{FF2B5EF4-FFF2-40B4-BE49-F238E27FC236}">
                <a16:creationId xmlns:a16="http://schemas.microsoft.com/office/drawing/2014/main" id="{952C831E-7FB0-6B87-2C06-1279704C52AD}"/>
              </a:ext>
            </a:extLst>
          </p:cNvPr>
          <p:cNvSpPr>
            <a:spLocks/>
          </p:cNvSpPr>
          <p:nvPr userDrawn="1"/>
        </p:nvSpPr>
        <p:spPr bwMode="auto">
          <a:xfrm>
            <a:off x="1076325" y="6084888"/>
            <a:ext cx="28575" cy="15875"/>
          </a:xfrm>
          <a:custGeom>
            <a:avLst/>
            <a:gdLst>
              <a:gd name="T0" fmla="*/ 18 w 18"/>
              <a:gd name="T1" fmla="*/ 0 h 10"/>
              <a:gd name="T2" fmla="*/ 4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4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8" name="Freeform 91">
            <a:extLst>
              <a:ext uri="{FF2B5EF4-FFF2-40B4-BE49-F238E27FC236}">
                <a16:creationId xmlns:a16="http://schemas.microsoft.com/office/drawing/2014/main" id="{457DAE6D-F9F9-6DE9-74EB-6EF837986805}"/>
              </a:ext>
            </a:extLst>
          </p:cNvPr>
          <p:cNvSpPr>
            <a:spLocks/>
          </p:cNvSpPr>
          <p:nvPr userDrawn="1"/>
        </p:nvSpPr>
        <p:spPr bwMode="auto">
          <a:xfrm>
            <a:off x="1073150" y="6088063"/>
            <a:ext cx="22225" cy="25400"/>
          </a:xfrm>
          <a:custGeom>
            <a:avLst/>
            <a:gdLst>
              <a:gd name="T0" fmla="*/ 14 w 14"/>
              <a:gd name="T1" fmla="*/ 16 h 16"/>
              <a:gd name="T2" fmla="*/ 10 w 14"/>
              <a:gd name="T3" fmla="*/ 0 h 16"/>
              <a:gd name="T4" fmla="*/ 0 w 14"/>
              <a:gd name="T5" fmla="*/ 4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10" y="0"/>
                </a:lnTo>
                <a:lnTo>
                  <a:pt x="0" y="4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79" name="Freeform 92">
            <a:extLst>
              <a:ext uri="{FF2B5EF4-FFF2-40B4-BE49-F238E27FC236}">
                <a16:creationId xmlns:a16="http://schemas.microsoft.com/office/drawing/2014/main" id="{9B146744-CB78-9B40-310E-A311E47A8D2D}"/>
              </a:ext>
            </a:extLst>
          </p:cNvPr>
          <p:cNvSpPr>
            <a:spLocks/>
          </p:cNvSpPr>
          <p:nvPr userDrawn="1"/>
        </p:nvSpPr>
        <p:spPr bwMode="auto">
          <a:xfrm>
            <a:off x="1073150" y="6088063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0" name="Freeform 93">
            <a:extLst>
              <a:ext uri="{FF2B5EF4-FFF2-40B4-BE49-F238E27FC236}">
                <a16:creationId xmlns:a16="http://schemas.microsoft.com/office/drawing/2014/main" id="{1224A326-B545-3DD1-E624-5C581DE298C2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4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4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1" name="Freeform 94">
            <a:extLst>
              <a:ext uri="{FF2B5EF4-FFF2-40B4-BE49-F238E27FC236}">
                <a16:creationId xmlns:a16="http://schemas.microsoft.com/office/drawing/2014/main" id="{C28B52A4-306A-FF8B-21BE-96F377279FEC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46775"/>
            <a:ext cx="22225" cy="25400"/>
          </a:xfrm>
          <a:custGeom>
            <a:avLst/>
            <a:gdLst>
              <a:gd name="T0" fmla="*/ 14 w 14"/>
              <a:gd name="T1" fmla="*/ 16 h 16"/>
              <a:gd name="T2" fmla="*/ 8 w 14"/>
              <a:gd name="T3" fmla="*/ 0 h 16"/>
              <a:gd name="T4" fmla="*/ 0 w 14"/>
              <a:gd name="T5" fmla="*/ 4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8" y="0"/>
                </a:lnTo>
                <a:lnTo>
                  <a:pt x="0" y="4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2" name="Freeform 95">
            <a:extLst>
              <a:ext uri="{FF2B5EF4-FFF2-40B4-BE49-F238E27FC236}">
                <a16:creationId xmlns:a16="http://schemas.microsoft.com/office/drawing/2014/main" id="{C43784D6-DC24-EBC3-958A-A4E07D746708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43600"/>
            <a:ext cx="31750" cy="15875"/>
          </a:xfrm>
          <a:custGeom>
            <a:avLst/>
            <a:gdLst>
              <a:gd name="T0" fmla="*/ 20 w 20"/>
              <a:gd name="T1" fmla="*/ 0 h 10"/>
              <a:gd name="T2" fmla="*/ 6 w 20"/>
              <a:gd name="T3" fmla="*/ 10 h 10"/>
              <a:gd name="T4" fmla="*/ 0 w 20"/>
              <a:gd name="T5" fmla="*/ 4 h 10"/>
              <a:gd name="T6" fmla="*/ 2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20" y="0"/>
                </a:moveTo>
                <a:lnTo>
                  <a:pt x="6" y="10"/>
                </a:lnTo>
                <a:lnTo>
                  <a:pt x="0" y="4"/>
                </a:lnTo>
                <a:lnTo>
                  <a:pt x="2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3" name="Freeform 96">
            <a:extLst>
              <a:ext uri="{FF2B5EF4-FFF2-40B4-BE49-F238E27FC236}">
                <a16:creationId xmlns:a16="http://schemas.microsoft.com/office/drawing/2014/main" id="{AB770279-5A97-B8C9-7F91-09492757FC20}"/>
              </a:ext>
            </a:extLst>
          </p:cNvPr>
          <p:cNvSpPr>
            <a:spLocks/>
          </p:cNvSpPr>
          <p:nvPr userDrawn="1"/>
        </p:nvSpPr>
        <p:spPr bwMode="auto">
          <a:xfrm>
            <a:off x="996950" y="5943600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4" name="Freeform 97">
            <a:extLst>
              <a:ext uri="{FF2B5EF4-FFF2-40B4-BE49-F238E27FC236}">
                <a16:creationId xmlns:a16="http://schemas.microsoft.com/office/drawing/2014/main" id="{93E420E1-1B3D-A6AC-D733-72A9197571E9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5924550"/>
            <a:ext cx="12700" cy="28575"/>
          </a:xfrm>
          <a:custGeom>
            <a:avLst/>
            <a:gdLst>
              <a:gd name="T0" fmla="*/ 4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8" y="16"/>
                </a:lnTo>
                <a:lnTo>
                  <a:pt x="0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5" name="Freeform 98">
            <a:extLst>
              <a:ext uri="{FF2B5EF4-FFF2-40B4-BE49-F238E27FC236}">
                <a16:creationId xmlns:a16="http://schemas.microsoft.com/office/drawing/2014/main" id="{3BB0DA1E-2804-F4DB-A469-CE842208DB49}"/>
              </a:ext>
            </a:extLst>
          </p:cNvPr>
          <p:cNvSpPr>
            <a:spLocks/>
          </p:cNvSpPr>
          <p:nvPr userDrawn="1"/>
        </p:nvSpPr>
        <p:spPr bwMode="auto">
          <a:xfrm>
            <a:off x="990600" y="5924550"/>
            <a:ext cx="12700" cy="28575"/>
          </a:xfrm>
          <a:custGeom>
            <a:avLst/>
            <a:gdLst>
              <a:gd name="T0" fmla="*/ 6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6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6" y="0"/>
                </a:moveTo>
                <a:lnTo>
                  <a:pt x="0" y="16"/>
                </a:lnTo>
                <a:lnTo>
                  <a:pt x="8" y="18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6" name="Freeform 99">
            <a:extLst>
              <a:ext uri="{FF2B5EF4-FFF2-40B4-BE49-F238E27FC236}">
                <a16:creationId xmlns:a16="http://schemas.microsoft.com/office/drawing/2014/main" id="{2008FE69-DDF5-DCCD-B5BF-C0753EF532EA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5946775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8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7" name="Freeform 100">
            <a:extLst>
              <a:ext uri="{FF2B5EF4-FFF2-40B4-BE49-F238E27FC236}">
                <a16:creationId xmlns:a16="http://schemas.microsoft.com/office/drawing/2014/main" id="{E39ABC81-A977-EAB3-5DC8-195A7763CE26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5946775"/>
            <a:ext cx="19050" cy="25400"/>
          </a:xfrm>
          <a:custGeom>
            <a:avLst/>
            <a:gdLst>
              <a:gd name="T0" fmla="*/ 0 w 12"/>
              <a:gd name="T1" fmla="*/ 16 h 16"/>
              <a:gd name="T2" fmla="*/ 4 w 12"/>
              <a:gd name="T3" fmla="*/ 0 h 16"/>
              <a:gd name="T4" fmla="*/ 12 w 12"/>
              <a:gd name="T5" fmla="*/ 4 h 16"/>
              <a:gd name="T6" fmla="*/ 0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0" y="16"/>
                </a:moveTo>
                <a:lnTo>
                  <a:pt x="4" y="0"/>
                </a:lnTo>
                <a:lnTo>
                  <a:pt x="12" y="4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8" name="Freeform 101">
            <a:extLst>
              <a:ext uri="{FF2B5EF4-FFF2-40B4-BE49-F238E27FC236}">
                <a16:creationId xmlns:a16="http://schemas.microsoft.com/office/drawing/2014/main" id="{A0C62DD4-7BC2-671E-B925-257361BE78C5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5943600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89" name="Freeform 102">
            <a:extLst>
              <a:ext uri="{FF2B5EF4-FFF2-40B4-BE49-F238E27FC236}">
                <a16:creationId xmlns:a16="http://schemas.microsoft.com/office/drawing/2014/main" id="{FDE5083C-4060-A75E-2928-B360EE6A77C8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5943600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0" name="Freeform 103">
            <a:extLst>
              <a:ext uri="{FF2B5EF4-FFF2-40B4-BE49-F238E27FC236}">
                <a16:creationId xmlns:a16="http://schemas.microsoft.com/office/drawing/2014/main" id="{F10F2859-5920-6BCC-6865-C5D3342FF78A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1" name="Freeform 104">
            <a:extLst>
              <a:ext uri="{FF2B5EF4-FFF2-40B4-BE49-F238E27FC236}">
                <a16:creationId xmlns:a16="http://schemas.microsoft.com/office/drawing/2014/main" id="{9CF49E11-AD5E-BEE8-E1A3-1AAB44797DDA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007100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2" name="Freeform 105">
            <a:extLst>
              <a:ext uri="{FF2B5EF4-FFF2-40B4-BE49-F238E27FC236}">
                <a16:creationId xmlns:a16="http://schemas.microsoft.com/office/drawing/2014/main" id="{ED1B2CDE-1D1A-B101-6A99-6D70C80366DC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6007100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3" name="Freeform 106">
            <a:extLst>
              <a:ext uri="{FF2B5EF4-FFF2-40B4-BE49-F238E27FC236}">
                <a16:creationId xmlns:a16="http://schemas.microsoft.com/office/drawing/2014/main" id="{6F324EB1-56D2-9063-E500-BA40E25D0D74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07100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4" name="Freeform 107">
            <a:extLst>
              <a:ext uri="{FF2B5EF4-FFF2-40B4-BE49-F238E27FC236}">
                <a16:creationId xmlns:a16="http://schemas.microsoft.com/office/drawing/2014/main" id="{4ABFAA29-7522-F75E-5CE0-6C272A811223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003925"/>
            <a:ext cx="28575" cy="15875"/>
          </a:xfrm>
          <a:custGeom>
            <a:avLst/>
            <a:gdLst>
              <a:gd name="T0" fmla="*/ 18 w 18"/>
              <a:gd name="T1" fmla="*/ 0 h 10"/>
              <a:gd name="T2" fmla="*/ 6 w 18"/>
              <a:gd name="T3" fmla="*/ 10 h 10"/>
              <a:gd name="T4" fmla="*/ 0 w 18"/>
              <a:gd name="T5" fmla="*/ 2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6" y="10"/>
                </a:lnTo>
                <a:lnTo>
                  <a:pt x="0" y="2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5" name="Freeform 108">
            <a:extLst>
              <a:ext uri="{FF2B5EF4-FFF2-40B4-BE49-F238E27FC236}">
                <a16:creationId xmlns:a16="http://schemas.microsoft.com/office/drawing/2014/main" id="{51E38A76-26C7-B16D-379F-AEC2D38DFEAD}"/>
              </a:ext>
            </a:extLst>
          </p:cNvPr>
          <p:cNvSpPr>
            <a:spLocks/>
          </p:cNvSpPr>
          <p:nvPr userDrawn="1"/>
        </p:nvSpPr>
        <p:spPr bwMode="auto">
          <a:xfrm>
            <a:off x="1057275" y="6003925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6" name="Freeform 109">
            <a:extLst>
              <a:ext uri="{FF2B5EF4-FFF2-40B4-BE49-F238E27FC236}">
                <a16:creationId xmlns:a16="http://schemas.microsoft.com/office/drawing/2014/main" id="{298C68CD-DBAD-3092-15A8-A67AEAD83EDC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003925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2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7" name="Freeform 110">
            <a:extLst>
              <a:ext uri="{FF2B5EF4-FFF2-40B4-BE49-F238E27FC236}">
                <a16:creationId xmlns:a16="http://schemas.microsoft.com/office/drawing/2014/main" id="{D0F1B229-0580-3B8F-F04C-906FEA2A7E2B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003925"/>
            <a:ext cx="28575" cy="12700"/>
          </a:xfrm>
          <a:custGeom>
            <a:avLst/>
            <a:gdLst>
              <a:gd name="T0" fmla="*/ 0 w 18"/>
              <a:gd name="T1" fmla="*/ 0 h 8"/>
              <a:gd name="T2" fmla="*/ 18 w 18"/>
              <a:gd name="T3" fmla="*/ 0 h 8"/>
              <a:gd name="T4" fmla="*/ 18 w 18"/>
              <a:gd name="T5" fmla="*/ 8 h 8"/>
              <a:gd name="T6" fmla="*/ 0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18" y="0"/>
                </a:lnTo>
                <a:lnTo>
                  <a:pt x="18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8" name="Freeform 111">
            <a:extLst>
              <a:ext uri="{FF2B5EF4-FFF2-40B4-BE49-F238E27FC236}">
                <a16:creationId xmlns:a16="http://schemas.microsoft.com/office/drawing/2014/main" id="{3F9BC2AE-5E91-E296-188D-F732C9D10D3E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5984875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199" name="Freeform 112">
            <a:extLst>
              <a:ext uri="{FF2B5EF4-FFF2-40B4-BE49-F238E27FC236}">
                <a16:creationId xmlns:a16="http://schemas.microsoft.com/office/drawing/2014/main" id="{313D9E7E-0F63-6129-9C69-63CCC81D03D8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5984875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0" name="Freeform 113">
            <a:extLst>
              <a:ext uri="{FF2B5EF4-FFF2-40B4-BE49-F238E27FC236}">
                <a16:creationId xmlns:a16="http://schemas.microsoft.com/office/drawing/2014/main" id="{61C8D66F-336A-FAAB-67C9-FD8191842C4E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164263"/>
            <a:ext cx="28575" cy="15875"/>
          </a:xfrm>
          <a:custGeom>
            <a:avLst/>
            <a:gdLst>
              <a:gd name="T0" fmla="*/ 0 w 18"/>
              <a:gd name="T1" fmla="*/ 0 h 10"/>
              <a:gd name="T2" fmla="*/ 18 w 18"/>
              <a:gd name="T3" fmla="*/ 0 h 10"/>
              <a:gd name="T4" fmla="*/ 18 w 18"/>
              <a:gd name="T5" fmla="*/ 10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8" y="0"/>
                </a:lnTo>
                <a:lnTo>
                  <a:pt x="18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1" name="Freeform 114">
            <a:extLst>
              <a:ext uri="{FF2B5EF4-FFF2-40B4-BE49-F238E27FC236}">
                <a16:creationId xmlns:a16="http://schemas.microsoft.com/office/drawing/2014/main" id="{FECB38A6-9CE2-26B5-6EC4-D9F66563486C}"/>
              </a:ext>
            </a:extLst>
          </p:cNvPr>
          <p:cNvSpPr>
            <a:spLocks/>
          </p:cNvSpPr>
          <p:nvPr userDrawn="1"/>
        </p:nvSpPr>
        <p:spPr bwMode="auto">
          <a:xfrm>
            <a:off x="1031875" y="6164263"/>
            <a:ext cx="31750" cy="15875"/>
          </a:xfrm>
          <a:custGeom>
            <a:avLst/>
            <a:gdLst>
              <a:gd name="T0" fmla="*/ 0 w 20"/>
              <a:gd name="T1" fmla="*/ 0 h 10"/>
              <a:gd name="T2" fmla="*/ 14 w 20"/>
              <a:gd name="T3" fmla="*/ 10 h 10"/>
              <a:gd name="T4" fmla="*/ 20 w 20"/>
              <a:gd name="T5" fmla="*/ 4 h 10"/>
              <a:gd name="T6" fmla="*/ 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0" y="0"/>
                </a:moveTo>
                <a:lnTo>
                  <a:pt x="14" y="10"/>
                </a:lnTo>
                <a:lnTo>
                  <a:pt x="20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2" name="Freeform 115">
            <a:extLst>
              <a:ext uri="{FF2B5EF4-FFF2-40B4-BE49-F238E27FC236}">
                <a16:creationId xmlns:a16="http://schemas.microsoft.com/office/drawing/2014/main" id="{C9DB26E3-F1EC-C00E-6148-06C7A4E373EF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6 w 14"/>
              <a:gd name="T3" fmla="*/ 0 h 16"/>
              <a:gd name="T4" fmla="*/ 14 w 14"/>
              <a:gd name="T5" fmla="*/ 2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6" y="0"/>
                </a:lnTo>
                <a:lnTo>
                  <a:pt x="14" y="2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3" name="Freeform 116">
            <a:extLst>
              <a:ext uri="{FF2B5EF4-FFF2-40B4-BE49-F238E27FC236}">
                <a16:creationId xmlns:a16="http://schemas.microsoft.com/office/drawing/2014/main" id="{90E3806D-3BEC-BCB6-A3AD-71A466D4AEFC}"/>
              </a:ext>
            </a:extLst>
          </p:cNvPr>
          <p:cNvSpPr>
            <a:spLocks/>
          </p:cNvSpPr>
          <p:nvPr userDrawn="1"/>
        </p:nvSpPr>
        <p:spPr bwMode="auto">
          <a:xfrm>
            <a:off x="1041400" y="6170613"/>
            <a:ext cx="22225" cy="25400"/>
          </a:xfrm>
          <a:custGeom>
            <a:avLst/>
            <a:gdLst>
              <a:gd name="T0" fmla="*/ 0 w 14"/>
              <a:gd name="T1" fmla="*/ 16 h 16"/>
              <a:gd name="T2" fmla="*/ 14 w 14"/>
              <a:gd name="T3" fmla="*/ 6 h 16"/>
              <a:gd name="T4" fmla="*/ 10 w 14"/>
              <a:gd name="T5" fmla="*/ 0 h 16"/>
              <a:gd name="T6" fmla="*/ 0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0" y="16"/>
                </a:moveTo>
                <a:lnTo>
                  <a:pt x="14" y="6"/>
                </a:lnTo>
                <a:lnTo>
                  <a:pt x="10" y="0"/>
                </a:lnTo>
                <a:lnTo>
                  <a:pt x="0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4" name="Freeform 117">
            <a:extLst>
              <a:ext uri="{FF2B5EF4-FFF2-40B4-BE49-F238E27FC236}">
                <a16:creationId xmlns:a16="http://schemas.microsoft.com/office/drawing/2014/main" id="{EF604649-E1DB-EEC0-A46C-590872F0A265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6170613"/>
            <a:ext cx="22225" cy="25400"/>
          </a:xfrm>
          <a:custGeom>
            <a:avLst/>
            <a:gdLst>
              <a:gd name="T0" fmla="*/ 14 w 14"/>
              <a:gd name="T1" fmla="*/ 16 h 16"/>
              <a:gd name="T2" fmla="*/ 0 w 14"/>
              <a:gd name="T3" fmla="*/ 6 h 16"/>
              <a:gd name="T4" fmla="*/ 6 w 14"/>
              <a:gd name="T5" fmla="*/ 0 h 16"/>
              <a:gd name="T6" fmla="*/ 14 w 14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14" y="16"/>
                </a:moveTo>
                <a:lnTo>
                  <a:pt x="0" y="6"/>
                </a:lnTo>
                <a:lnTo>
                  <a:pt x="6" y="0"/>
                </a:lnTo>
                <a:lnTo>
                  <a:pt x="14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5" name="Freeform 118">
            <a:extLst>
              <a:ext uri="{FF2B5EF4-FFF2-40B4-BE49-F238E27FC236}">
                <a16:creationId xmlns:a16="http://schemas.microsoft.com/office/drawing/2014/main" id="{13408ACE-E660-284F-D81F-623044F31CE7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170613"/>
            <a:ext cx="19050" cy="25400"/>
          </a:xfrm>
          <a:custGeom>
            <a:avLst/>
            <a:gdLst>
              <a:gd name="T0" fmla="*/ 12 w 12"/>
              <a:gd name="T1" fmla="*/ 16 h 16"/>
              <a:gd name="T2" fmla="*/ 8 w 12"/>
              <a:gd name="T3" fmla="*/ 0 h 16"/>
              <a:gd name="T4" fmla="*/ 0 w 12"/>
              <a:gd name="T5" fmla="*/ 2 h 16"/>
              <a:gd name="T6" fmla="*/ 12 w 1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16"/>
                </a:moveTo>
                <a:lnTo>
                  <a:pt x="8" y="0"/>
                </a:lnTo>
                <a:lnTo>
                  <a:pt x="0" y="2"/>
                </a:lnTo>
                <a:lnTo>
                  <a:pt x="12" y="1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6" name="Freeform 119">
            <a:extLst>
              <a:ext uri="{FF2B5EF4-FFF2-40B4-BE49-F238E27FC236}">
                <a16:creationId xmlns:a16="http://schemas.microsoft.com/office/drawing/2014/main" id="{8A8A409A-9D0B-FEDC-0081-39F89BFF7F71}"/>
              </a:ext>
            </a:extLst>
          </p:cNvPr>
          <p:cNvSpPr>
            <a:spLocks/>
          </p:cNvSpPr>
          <p:nvPr userDrawn="1"/>
        </p:nvSpPr>
        <p:spPr bwMode="auto">
          <a:xfrm>
            <a:off x="1050925" y="6148388"/>
            <a:ext cx="12700" cy="28575"/>
          </a:xfrm>
          <a:custGeom>
            <a:avLst/>
            <a:gdLst>
              <a:gd name="T0" fmla="*/ 4 w 8"/>
              <a:gd name="T1" fmla="*/ 0 h 18"/>
              <a:gd name="T2" fmla="*/ 0 w 8"/>
              <a:gd name="T3" fmla="*/ 16 h 18"/>
              <a:gd name="T4" fmla="*/ 8 w 8"/>
              <a:gd name="T5" fmla="*/ 18 h 18"/>
              <a:gd name="T6" fmla="*/ 4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4" y="0"/>
                </a:moveTo>
                <a:lnTo>
                  <a:pt x="0" y="16"/>
                </a:lnTo>
                <a:lnTo>
                  <a:pt x="8" y="18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7" name="Freeform 120">
            <a:extLst>
              <a:ext uri="{FF2B5EF4-FFF2-40B4-BE49-F238E27FC236}">
                <a16:creationId xmlns:a16="http://schemas.microsoft.com/office/drawing/2014/main" id="{194E13D8-C4A8-E478-4BC1-52805ECA7E59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148388"/>
            <a:ext cx="12700" cy="28575"/>
          </a:xfrm>
          <a:custGeom>
            <a:avLst/>
            <a:gdLst>
              <a:gd name="T0" fmla="*/ 2 w 8"/>
              <a:gd name="T1" fmla="*/ 0 h 18"/>
              <a:gd name="T2" fmla="*/ 8 w 8"/>
              <a:gd name="T3" fmla="*/ 16 h 18"/>
              <a:gd name="T4" fmla="*/ 0 w 8"/>
              <a:gd name="T5" fmla="*/ 18 h 18"/>
              <a:gd name="T6" fmla="*/ 2 w 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8">
                <a:moveTo>
                  <a:pt x="2" y="0"/>
                </a:moveTo>
                <a:lnTo>
                  <a:pt x="8" y="16"/>
                </a:lnTo>
                <a:lnTo>
                  <a:pt x="0" y="1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8" name="Freeform 121">
            <a:extLst>
              <a:ext uri="{FF2B5EF4-FFF2-40B4-BE49-F238E27FC236}">
                <a16:creationId xmlns:a16="http://schemas.microsoft.com/office/drawing/2014/main" id="{76B262B6-888D-8C4F-6CD3-F015EFA62AE8}"/>
              </a:ext>
            </a:extLst>
          </p:cNvPr>
          <p:cNvSpPr>
            <a:spLocks/>
          </p:cNvSpPr>
          <p:nvPr userDrawn="1"/>
        </p:nvSpPr>
        <p:spPr bwMode="auto">
          <a:xfrm>
            <a:off x="1057275" y="6164263"/>
            <a:ext cx="25400" cy="15875"/>
          </a:xfrm>
          <a:custGeom>
            <a:avLst/>
            <a:gdLst>
              <a:gd name="T0" fmla="*/ 16 w 16"/>
              <a:gd name="T1" fmla="*/ 0 h 10"/>
              <a:gd name="T2" fmla="*/ 0 w 16"/>
              <a:gd name="T3" fmla="*/ 0 h 10"/>
              <a:gd name="T4" fmla="*/ 0 w 16"/>
              <a:gd name="T5" fmla="*/ 10 h 10"/>
              <a:gd name="T6" fmla="*/ 16 w 16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0">
                <a:moveTo>
                  <a:pt x="16" y="0"/>
                </a:moveTo>
                <a:lnTo>
                  <a:pt x="0" y="0"/>
                </a:lnTo>
                <a:lnTo>
                  <a:pt x="0" y="10"/>
                </a:lnTo>
                <a:lnTo>
                  <a:pt x="1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09" name="Freeform 122">
            <a:extLst>
              <a:ext uri="{FF2B5EF4-FFF2-40B4-BE49-F238E27FC236}">
                <a16:creationId xmlns:a16="http://schemas.microsoft.com/office/drawing/2014/main" id="{12DDBBC6-0FFB-F874-D7CD-2057E3E80198}"/>
              </a:ext>
            </a:extLst>
          </p:cNvPr>
          <p:cNvSpPr>
            <a:spLocks/>
          </p:cNvSpPr>
          <p:nvPr userDrawn="1"/>
        </p:nvSpPr>
        <p:spPr bwMode="auto">
          <a:xfrm>
            <a:off x="1054100" y="6164263"/>
            <a:ext cx="28575" cy="15875"/>
          </a:xfrm>
          <a:custGeom>
            <a:avLst/>
            <a:gdLst>
              <a:gd name="T0" fmla="*/ 18 w 18"/>
              <a:gd name="T1" fmla="*/ 0 h 10"/>
              <a:gd name="T2" fmla="*/ 6 w 18"/>
              <a:gd name="T3" fmla="*/ 10 h 10"/>
              <a:gd name="T4" fmla="*/ 0 w 18"/>
              <a:gd name="T5" fmla="*/ 4 h 10"/>
              <a:gd name="T6" fmla="*/ 18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18" y="0"/>
                </a:moveTo>
                <a:lnTo>
                  <a:pt x="6" y="10"/>
                </a:lnTo>
                <a:lnTo>
                  <a:pt x="0" y="4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0" name="Freeform 123">
            <a:extLst>
              <a:ext uri="{FF2B5EF4-FFF2-40B4-BE49-F238E27FC236}">
                <a16:creationId xmlns:a16="http://schemas.microsoft.com/office/drawing/2014/main" id="{7A0A3C99-4FD0-6A4F-2531-C0F730DABC6C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6224588"/>
            <a:ext cx="25400" cy="12700"/>
          </a:xfrm>
          <a:custGeom>
            <a:avLst/>
            <a:gdLst>
              <a:gd name="T0" fmla="*/ 0 w 16"/>
              <a:gd name="T1" fmla="*/ 0 h 8"/>
              <a:gd name="T2" fmla="*/ 16 w 16"/>
              <a:gd name="T3" fmla="*/ 0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16" y="0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1" name="Freeform 124">
            <a:extLst>
              <a:ext uri="{FF2B5EF4-FFF2-40B4-BE49-F238E27FC236}">
                <a16:creationId xmlns:a16="http://schemas.microsoft.com/office/drawing/2014/main" id="{1577D084-3931-973F-86A9-B29D514CA4E2}"/>
              </a:ext>
            </a:extLst>
          </p:cNvPr>
          <p:cNvSpPr>
            <a:spLocks/>
          </p:cNvSpPr>
          <p:nvPr userDrawn="1"/>
        </p:nvSpPr>
        <p:spPr bwMode="auto">
          <a:xfrm>
            <a:off x="974725" y="6224588"/>
            <a:ext cx="28575" cy="15875"/>
          </a:xfrm>
          <a:custGeom>
            <a:avLst/>
            <a:gdLst>
              <a:gd name="T0" fmla="*/ 0 w 18"/>
              <a:gd name="T1" fmla="*/ 0 h 10"/>
              <a:gd name="T2" fmla="*/ 14 w 18"/>
              <a:gd name="T3" fmla="*/ 10 h 10"/>
              <a:gd name="T4" fmla="*/ 18 w 18"/>
              <a:gd name="T5" fmla="*/ 4 h 10"/>
              <a:gd name="T6" fmla="*/ 0 w 1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0">
                <a:moveTo>
                  <a:pt x="0" y="0"/>
                </a:moveTo>
                <a:lnTo>
                  <a:pt x="14" y="10"/>
                </a:lnTo>
                <a:lnTo>
                  <a:pt x="1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2" name="Freeform 125">
            <a:extLst>
              <a:ext uri="{FF2B5EF4-FFF2-40B4-BE49-F238E27FC236}">
                <a16:creationId xmlns:a16="http://schemas.microsoft.com/office/drawing/2014/main" id="{F6D5F7DC-D006-8D0D-9C70-A9AD97EBE41E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6227763"/>
            <a:ext cx="19050" cy="28575"/>
          </a:xfrm>
          <a:custGeom>
            <a:avLst/>
            <a:gdLst>
              <a:gd name="T0" fmla="*/ 0 w 12"/>
              <a:gd name="T1" fmla="*/ 18 h 18"/>
              <a:gd name="T2" fmla="*/ 4 w 12"/>
              <a:gd name="T3" fmla="*/ 0 h 18"/>
              <a:gd name="T4" fmla="*/ 12 w 12"/>
              <a:gd name="T5" fmla="*/ 4 h 18"/>
              <a:gd name="T6" fmla="*/ 0 w 1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0" y="18"/>
                </a:moveTo>
                <a:lnTo>
                  <a:pt x="4" y="0"/>
                </a:lnTo>
                <a:lnTo>
                  <a:pt x="12" y="4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3" name="Freeform 126">
            <a:extLst>
              <a:ext uri="{FF2B5EF4-FFF2-40B4-BE49-F238E27FC236}">
                <a16:creationId xmlns:a16="http://schemas.microsoft.com/office/drawing/2014/main" id="{9AA28464-9354-4AD2-34C4-CD55B42353EB}"/>
              </a:ext>
            </a:extLst>
          </p:cNvPr>
          <p:cNvSpPr>
            <a:spLocks/>
          </p:cNvSpPr>
          <p:nvPr userDrawn="1"/>
        </p:nvSpPr>
        <p:spPr bwMode="auto">
          <a:xfrm>
            <a:off x="984250" y="6227763"/>
            <a:ext cx="22225" cy="28575"/>
          </a:xfrm>
          <a:custGeom>
            <a:avLst/>
            <a:gdLst>
              <a:gd name="T0" fmla="*/ 0 w 14"/>
              <a:gd name="T1" fmla="*/ 18 h 18"/>
              <a:gd name="T2" fmla="*/ 14 w 14"/>
              <a:gd name="T3" fmla="*/ 8 h 18"/>
              <a:gd name="T4" fmla="*/ 8 w 14"/>
              <a:gd name="T5" fmla="*/ 0 h 18"/>
              <a:gd name="T6" fmla="*/ 0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0" y="18"/>
                </a:moveTo>
                <a:lnTo>
                  <a:pt x="14" y="8"/>
                </a:lnTo>
                <a:lnTo>
                  <a:pt x="8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4" name="Freeform 127">
            <a:extLst>
              <a:ext uri="{FF2B5EF4-FFF2-40B4-BE49-F238E27FC236}">
                <a16:creationId xmlns:a16="http://schemas.microsoft.com/office/drawing/2014/main" id="{E361FA57-9D17-BE84-E322-12964FF7403B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0 w 14"/>
              <a:gd name="T3" fmla="*/ 8 h 18"/>
              <a:gd name="T4" fmla="*/ 4 w 14"/>
              <a:gd name="T5" fmla="*/ 0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0" y="8"/>
                </a:lnTo>
                <a:lnTo>
                  <a:pt x="4" y="0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5" name="Freeform 128">
            <a:extLst>
              <a:ext uri="{FF2B5EF4-FFF2-40B4-BE49-F238E27FC236}">
                <a16:creationId xmlns:a16="http://schemas.microsoft.com/office/drawing/2014/main" id="{0D90E5E4-7E5A-32BB-713D-ABB6142DDC94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27763"/>
            <a:ext cx="22225" cy="28575"/>
          </a:xfrm>
          <a:custGeom>
            <a:avLst/>
            <a:gdLst>
              <a:gd name="T0" fmla="*/ 14 w 14"/>
              <a:gd name="T1" fmla="*/ 18 h 18"/>
              <a:gd name="T2" fmla="*/ 8 w 14"/>
              <a:gd name="T3" fmla="*/ 0 h 18"/>
              <a:gd name="T4" fmla="*/ 0 w 14"/>
              <a:gd name="T5" fmla="*/ 4 h 18"/>
              <a:gd name="T6" fmla="*/ 14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8"/>
                </a:moveTo>
                <a:lnTo>
                  <a:pt x="8" y="0"/>
                </a:lnTo>
                <a:lnTo>
                  <a:pt x="0" y="4"/>
                </a:lnTo>
                <a:lnTo>
                  <a:pt x="14" y="18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6" name="Freeform 129">
            <a:extLst>
              <a:ext uri="{FF2B5EF4-FFF2-40B4-BE49-F238E27FC236}">
                <a16:creationId xmlns:a16="http://schemas.microsoft.com/office/drawing/2014/main" id="{11FDB5D5-0BF7-61BF-8F36-BF6E8F387BC9}"/>
              </a:ext>
            </a:extLst>
          </p:cNvPr>
          <p:cNvSpPr>
            <a:spLocks/>
          </p:cNvSpPr>
          <p:nvPr userDrawn="1"/>
        </p:nvSpPr>
        <p:spPr bwMode="auto">
          <a:xfrm>
            <a:off x="990600" y="6205538"/>
            <a:ext cx="12700" cy="31750"/>
          </a:xfrm>
          <a:custGeom>
            <a:avLst/>
            <a:gdLst>
              <a:gd name="T0" fmla="*/ 6 w 8"/>
              <a:gd name="T1" fmla="*/ 0 h 20"/>
              <a:gd name="T2" fmla="*/ 0 w 8"/>
              <a:gd name="T3" fmla="*/ 16 h 20"/>
              <a:gd name="T4" fmla="*/ 8 w 8"/>
              <a:gd name="T5" fmla="*/ 20 h 20"/>
              <a:gd name="T6" fmla="*/ 6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6" y="0"/>
                </a:moveTo>
                <a:lnTo>
                  <a:pt x="0" y="16"/>
                </a:lnTo>
                <a:lnTo>
                  <a:pt x="8" y="20"/>
                </a:lnTo>
                <a:lnTo>
                  <a:pt x="6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7" name="Freeform 130">
            <a:extLst>
              <a:ext uri="{FF2B5EF4-FFF2-40B4-BE49-F238E27FC236}">
                <a16:creationId xmlns:a16="http://schemas.microsoft.com/office/drawing/2014/main" id="{F20C94F3-3325-7A4C-83F8-85D39A9862F7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05538"/>
            <a:ext cx="12700" cy="31750"/>
          </a:xfrm>
          <a:custGeom>
            <a:avLst/>
            <a:gdLst>
              <a:gd name="T0" fmla="*/ 4 w 8"/>
              <a:gd name="T1" fmla="*/ 0 h 20"/>
              <a:gd name="T2" fmla="*/ 8 w 8"/>
              <a:gd name="T3" fmla="*/ 16 h 20"/>
              <a:gd name="T4" fmla="*/ 0 w 8"/>
              <a:gd name="T5" fmla="*/ 20 h 20"/>
              <a:gd name="T6" fmla="*/ 4 w 8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8" y="16"/>
                </a:lnTo>
                <a:lnTo>
                  <a:pt x="0" y="20"/>
                </a:lnTo>
                <a:lnTo>
                  <a:pt x="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8" name="Freeform 131">
            <a:extLst>
              <a:ext uri="{FF2B5EF4-FFF2-40B4-BE49-F238E27FC236}">
                <a16:creationId xmlns:a16="http://schemas.microsoft.com/office/drawing/2014/main" id="{69A6E837-09F7-DFBE-C580-A1020E771219}"/>
              </a:ext>
            </a:extLst>
          </p:cNvPr>
          <p:cNvSpPr>
            <a:spLocks/>
          </p:cNvSpPr>
          <p:nvPr userDrawn="1"/>
        </p:nvSpPr>
        <p:spPr bwMode="auto">
          <a:xfrm>
            <a:off x="996950" y="6224588"/>
            <a:ext cx="28575" cy="12700"/>
          </a:xfrm>
          <a:custGeom>
            <a:avLst/>
            <a:gdLst>
              <a:gd name="T0" fmla="*/ 18 w 18"/>
              <a:gd name="T1" fmla="*/ 0 h 8"/>
              <a:gd name="T2" fmla="*/ 0 w 18"/>
              <a:gd name="T3" fmla="*/ 0 h 8"/>
              <a:gd name="T4" fmla="*/ 0 w 18"/>
              <a:gd name="T5" fmla="*/ 8 h 8"/>
              <a:gd name="T6" fmla="*/ 18 w 1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8">
                <a:moveTo>
                  <a:pt x="18" y="0"/>
                </a:moveTo>
                <a:lnTo>
                  <a:pt x="0" y="0"/>
                </a:lnTo>
                <a:lnTo>
                  <a:pt x="0" y="8"/>
                </a:lnTo>
                <a:lnTo>
                  <a:pt x="1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1219" name="Freeform 132">
            <a:extLst>
              <a:ext uri="{FF2B5EF4-FFF2-40B4-BE49-F238E27FC236}">
                <a16:creationId xmlns:a16="http://schemas.microsoft.com/office/drawing/2014/main" id="{3B18CE2C-BB18-1454-9AD1-ADFA8B7CAD27}"/>
              </a:ext>
            </a:extLst>
          </p:cNvPr>
          <p:cNvSpPr>
            <a:spLocks/>
          </p:cNvSpPr>
          <p:nvPr userDrawn="1"/>
        </p:nvSpPr>
        <p:spPr bwMode="auto">
          <a:xfrm>
            <a:off x="993775" y="6224588"/>
            <a:ext cx="31750" cy="15875"/>
          </a:xfrm>
          <a:custGeom>
            <a:avLst/>
            <a:gdLst>
              <a:gd name="T0" fmla="*/ 20 w 20"/>
              <a:gd name="T1" fmla="*/ 0 h 10"/>
              <a:gd name="T2" fmla="*/ 6 w 20"/>
              <a:gd name="T3" fmla="*/ 10 h 10"/>
              <a:gd name="T4" fmla="*/ 0 w 20"/>
              <a:gd name="T5" fmla="*/ 4 h 10"/>
              <a:gd name="T6" fmla="*/ 20 w 20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10">
                <a:moveTo>
                  <a:pt x="20" y="0"/>
                </a:moveTo>
                <a:lnTo>
                  <a:pt x="6" y="10"/>
                </a:lnTo>
                <a:lnTo>
                  <a:pt x="0" y="4"/>
                </a:lnTo>
                <a:lnTo>
                  <a:pt x="2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206160-CFFF-EDB6-57F7-912F8C60CB18}"/>
              </a:ext>
            </a:extLst>
          </p:cNvPr>
          <p:cNvGrpSpPr/>
          <p:nvPr userDrawn="1"/>
        </p:nvGrpSpPr>
        <p:grpSpPr>
          <a:xfrm>
            <a:off x="8302752" y="1527253"/>
            <a:ext cx="3080074" cy="3732810"/>
            <a:chOff x="8321040" y="3135802"/>
            <a:chExt cx="3080074" cy="3732810"/>
          </a:xfrm>
          <a:solidFill>
            <a:srgbClr val="FBBA0E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93FAF6-C96C-918C-B6D5-0441755AB8F3}"/>
                </a:ext>
              </a:extLst>
            </p:cNvPr>
            <p:cNvSpPr/>
            <p:nvPr userDrawn="1"/>
          </p:nvSpPr>
          <p:spPr>
            <a:xfrm>
              <a:off x="8321040" y="3321937"/>
              <a:ext cx="3080074" cy="3546675"/>
            </a:xfrm>
            <a:custGeom>
              <a:avLst/>
              <a:gdLst>
                <a:gd name="connsiteX0" fmla="*/ 60164 w 3080074"/>
                <a:gd name="connsiteY0" fmla="*/ 3546528 h 3546675"/>
                <a:gd name="connsiteX1" fmla="*/ 0 w 3080074"/>
                <a:gd name="connsiteY1" fmla="*/ 3486364 h 3546675"/>
                <a:gd name="connsiteX2" fmla="*/ 0 w 3080074"/>
                <a:gd name="connsiteY2" fmla="*/ 2762471 h 3546675"/>
                <a:gd name="connsiteX3" fmla="*/ 579352 w 3080074"/>
                <a:gd name="connsiteY3" fmla="*/ 2183119 h 3546675"/>
                <a:gd name="connsiteX4" fmla="*/ 2233775 w 3080074"/>
                <a:gd name="connsiteY4" fmla="*/ 2183119 h 3546675"/>
                <a:gd name="connsiteX5" fmla="*/ 2578564 w 3080074"/>
                <a:gd name="connsiteY5" fmla="*/ 2100821 h 3546675"/>
                <a:gd name="connsiteX6" fmla="*/ 2855464 w 3080074"/>
                <a:gd name="connsiteY6" fmla="*/ 1863138 h 3546675"/>
                <a:gd name="connsiteX7" fmla="*/ 2959748 w 3080074"/>
                <a:gd name="connsiteY7" fmla="*/ 1513595 h 3546675"/>
                <a:gd name="connsiteX8" fmla="*/ 2959748 w 3080074"/>
                <a:gd name="connsiteY8" fmla="*/ 60164 h 3546675"/>
                <a:gd name="connsiteX9" fmla="*/ 3019911 w 3080074"/>
                <a:gd name="connsiteY9" fmla="*/ 0 h 3546675"/>
                <a:gd name="connsiteX10" fmla="*/ 3080075 w 3080074"/>
                <a:gd name="connsiteY10" fmla="*/ 60164 h 3546675"/>
                <a:gd name="connsiteX11" fmla="*/ 3080075 w 3080074"/>
                <a:gd name="connsiteY11" fmla="*/ 1513744 h 3546675"/>
                <a:gd name="connsiteX12" fmla="*/ 2955143 w 3080074"/>
                <a:gd name="connsiteY12" fmla="*/ 1930580 h 3546675"/>
                <a:gd name="connsiteX13" fmla="*/ 2630408 w 3080074"/>
                <a:gd name="connsiteY13" fmla="*/ 2209412 h 3546675"/>
                <a:gd name="connsiteX14" fmla="*/ 2236597 w 3080074"/>
                <a:gd name="connsiteY14" fmla="*/ 2303445 h 3546675"/>
                <a:gd name="connsiteX15" fmla="*/ 2234666 w 3080074"/>
                <a:gd name="connsiteY15" fmla="*/ 2303445 h 3546675"/>
                <a:gd name="connsiteX16" fmla="*/ 579352 w 3080074"/>
                <a:gd name="connsiteY16" fmla="*/ 2303445 h 3546675"/>
                <a:gd name="connsiteX17" fmla="*/ 120178 w 3080074"/>
                <a:gd name="connsiteY17" fmla="*/ 2762619 h 3546675"/>
                <a:gd name="connsiteX18" fmla="*/ 120178 w 3080074"/>
                <a:gd name="connsiteY18" fmla="*/ 3486513 h 3546675"/>
                <a:gd name="connsiteX19" fmla="*/ 60015 w 3080074"/>
                <a:gd name="connsiteY19" fmla="*/ 3546676 h 354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80074" h="3546675">
                  <a:moveTo>
                    <a:pt x="60164" y="3546528"/>
                  </a:moveTo>
                  <a:cubicBezTo>
                    <a:pt x="27036" y="3546528"/>
                    <a:pt x="0" y="3519640"/>
                    <a:pt x="0" y="3486364"/>
                  </a:cubicBezTo>
                  <a:lnTo>
                    <a:pt x="0" y="2762471"/>
                  </a:lnTo>
                  <a:cubicBezTo>
                    <a:pt x="0" y="2442936"/>
                    <a:pt x="259966" y="2183119"/>
                    <a:pt x="579352" y="2183119"/>
                  </a:cubicBezTo>
                  <a:lnTo>
                    <a:pt x="2233775" y="2183119"/>
                  </a:lnTo>
                  <a:cubicBezTo>
                    <a:pt x="2356924" y="2178959"/>
                    <a:pt x="2472943" y="2151328"/>
                    <a:pt x="2578564" y="2100821"/>
                  </a:cubicBezTo>
                  <a:cubicBezTo>
                    <a:pt x="2692503" y="2046302"/>
                    <a:pt x="2785645" y="1966381"/>
                    <a:pt x="2855464" y="1863138"/>
                  </a:cubicBezTo>
                  <a:cubicBezTo>
                    <a:pt x="2924690" y="1761083"/>
                    <a:pt x="2959748" y="1643429"/>
                    <a:pt x="2959748" y="1513595"/>
                  </a:cubicBezTo>
                  <a:lnTo>
                    <a:pt x="2959748" y="60164"/>
                  </a:lnTo>
                  <a:cubicBezTo>
                    <a:pt x="2959748" y="27036"/>
                    <a:pt x="2986636" y="0"/>
                    <a:pt x="3019911" y="0"/>
                  </a:cubicBezTo>
                  <a:cubicBezTo>
                    <a:pt x="3053187" y="0"/>
                    <a:pt x="3080075" y="26888"/>
                    <a:pt x="3080075" y="60164"/>
                  </a:cubicBezTo>
                  <a:lnTo>
                    <a:pt x="3080075" y="1513744"/>
                  </a:lnTo>
                  <a:cubicBezTo>
                    <a:pt x="3080075" y="1668089"/>
                    <a:pt x="3038035" y="1808322"/>
                    <a:pt x="2955143" y="1930580"/>
                  </a:cubicBezTo>
                  <a:cubicBezTo>
                    <a:pt x="2873142" y="2051798"/>
                    <a:pt x="2763956" y="2145535"/>
                    <a:pt x="2630408" y="2209412"/>
                  </a:cubicBezTo>
                  <a:cubicBezTo>
                    <a:pt x="2509339" y="2267199"/>
                    <a:pt x="2376830" y="2298840"/>
                    <a:pt x="2236597" y="2303445"/>
                  </a:cubicBezTo>
                  <a:cubicBezTo>
                    <a:pt x="2236003" y="2303445"/>
                    <a:pt x="2235260" y="2303445"/>
                    <a:pt x="2234666" y="2303445"/>
                  </a:cubicBezTo>
                  <a:lnTo>
                    <a:pt x="579352" y="2303445"/>
                  </a:lnTo>
                  <a:cubicBezTo>
                    <a:pt x="326220" y="2303445"/>
                    <a:pt x="120178" y="2509487"/>
                    <a:pt x="120178" y="2762619"/>
                  </a:cubicBezTo>
                  <a:lnTo>
                    <a:pt x="120178" y="3486513"/>
                  </a:lnTo>
                  <a:cubicBezTo>
                    <a:pt x="120178" y="3519640"/>
                    <a:pt x="93291" y="3546676"/>
                    <a:pt x="60015" y="3546676"/>
                  </a:cubicBezTo>
                  <a:close/>
                </a:path>
              </a:pathLst>
            </a:custGeom>
            <a:grpFill/>
            <a:ln w="14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78C994-D625-E1C7-6092-6E26A1B94587}"/>
                </a:ext>
              </a:extLst>
            </p:cNvPr>
            <p:cNvSpPr/>
            <p:nvPr userDrawn="1"/>
          </p:nvSpPr>
          <p:spPr>
            <a:xfrm>
              <a:off x="11272023" y="3135802"/>
              <a:ext cx="119435" cy="119435"/>
            </a:xfrm>
            <a:custGeom>
              <a:avLst/>
              <a:gdLst>
                <a:gd name="connsiteX0" fmla="*/ 119436 w 119435"/>
                <a:gd name="connsiteY0" fmla="*/ 59718 h 119435"/>
                <a:gd name="connsiteX1" fmla="*/ 59718 w 119435"/>
                <a:gd name="connsiteY1" fmla="*/ 119436 h 119435"/>
                <a:gd name="connsiteX2" fmla="*/ 0 w 119435"/>
                <a:gd name="connsiteY2" fmla="*/ 59718 h 119435"/>
                <a:gd name="connsiteX3" fmla="*/ 59718 w 119435"/>
                <a:gd name="connsiteY3" fmla="*/ 0 h 119435"/>
                <a:gd name="connsiteX4" fmla="*/ 119436 w 119435"/>
                <a:gd name="connsiteY4" fmla="*/ 59718 h 1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5" h="119435">
                  <a:moveTo>
                    <a:pt x="119436" y="59718"/>
                  </a:moveTo>
                  <a:cubicBezTo>
                    <a:pt x="119436" y="92699"/>
                    <a:pt x="92699" y="119436"/>
                    <a:pt x="59718" y="119436"/>
                  </a:cubicBezTo>
                  <a:cubicBezTo>
                    <a:pt x="26737" y="119436"/>
                    <a:pt x="0" y="92699"/>
                    <a:pt x="0" y="59718"/>
                  </a:cubicBezTo>
                  <a:cubicBezTo>
                    <a:pt x="0" y="26737"/>
                    <a:pt x="26737" y="0"/>
                    <a:pt x="59718" y="0"/>
                  </a:cubicBezTo>
                  <a:cubicBezTo>
                    <a:pt x="92699" y="0"/>
                    <a:pt x="119436" y="26737"/>
                    <a:pt x="119436" y="59718"/>
                  </a:cubicBezTo>
                  <a:close/>
                </a:path>
              </a:pathLst>
            </a:custGeom>
            <a:grpFill/>
            <a:ln w="148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B450411-CCA8-B8C9-CEE4-B42E26465D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4" y="316597"/>
            <a:ext cx="1789606" cy="1714822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B8DB13C-5D92-A521-A483-9FC644270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58" y="5638085"/>
            <a:ext cx="1126617" cy="788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434139-FB00-A86B-1563-9E8E3FCA565C}"/>
              </a:ext>
            </a:extLst>
          </p:cNvPr>
          <p:cNvSpPr txBox="1"/>
          <p:nvPr userDrawn="1"/>
        </p:nvSpPr>
        <p:spPr>
          <a:xfrm>
            <a:off x="8525069" y="5837264"/>
            <a:ext cx="3348614" cy="5078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baseline="0" dirty="0">
                <a:solidFill>
                  <a:srgbClr val="78797A"/>
                </a:solidFill>
                <a:latin typeface="Arial" panose="020B0604020202020204" pitchFamily="34" charset="0"/>
              </a:rPr>
              <a:t>UPPER contributes to achieving the aims of the CIVITAS Initiative and the goals of the EU Mission: Climate-Neutral and Smart Cities</a:t>
            </a:r>
            <a:endParaRPr lang="en-GB" sz="1100" b="0" i="0" u="none" strike="noStrike" baseline="0" dirty="0">
              <a:solidFill>
                <a:srgbClr val="F200D5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37845D2-577B-799D-53D3-5A16F7E9A9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27" y="5890224"/>
            <a:ext cx="2257299" cy="4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7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" y="539998"/>
            <a:ext cx="11113199" cy="98785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500"/>
              </a:spcAft>
              <a:defRPr/>
            </a:lvl1pPr>
            <a:lvl2pPr>
              <a:spcAft>
                <a:spcPts val="2500"/>
              </a:spcAft>
              <a:defRPr/>
            </a:lvl2pPr>
            <a:lvl3pPr>
              <a:spcAft>
                <a:spcPts val="2500"/>
              </a:spcAft>
              <a:defRPr/>
            </a:lvl3pPr>
            <a:lvl4pPr>
              <a:spcAft>
                <a:spcPts val="2500"/>
              </a:spcAft>
              <a:defRPr/>
            </a:lvl4pPr>
            <a:lvl5pPr>
              <a:spcAft>
                <a:spcPts val="25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F1FC28C-C5DB-0E62-6519-ABF32912B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110162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E562-0FD7-4EB9-82AE-0B4739D0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2B746-96C4-4C6C-B228-39F6697B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B988873-7995-73D6-DF14-238903DC0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447734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BAA1-6D77-4D3B-8B54-55693D49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B8B728E-921D-017F-A89A-123AA0BDB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95960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9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47E0-F363-49F6-A9BC-FC344237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B7B0-E929-4BE8-8F2F-D11DD6C6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83E56-3776-4A71-A7D7-2E4C70118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DED8-D66C-44C5-9B7E-C6688E30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0059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1FB3-6E1C-4144-A962-5E4269F1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8A83D-9778-454D-B7ED-0A626446D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5E2FE-6B0A-4C9E-A386-A4299B36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C5FC-10FE-4415-B1DB-F1225A81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92262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C13B-08A9-41D1-A7BC-C947CAE5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E84B4-2D8C-40E3-8DF2-C8E39FE1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A50B7-59DD-4ED6-AE9B-C8C470B3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18213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607AD-ACE1-403C-B0B0-90C3EAB50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70F49-154A-41DF-9867-A60BC41FD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D6AC5-B895-4DF2-AD83-D489BBE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4265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" y="540000"/>
            <a:ext cx="11113199" cy="5345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2500"/>
              </a:spcAft>
              <a:defRPr/>
            </a:lvl1pPr>
            <a:lvl2pPr>
              <a:spcAft>
                <a:spcPts val="2500"/>
              </a:spcAft>
              <a:defRPr/>
            </a:lvl2pPr>
            <a:lvl3pPr>
              <a:spcAft>
                <a:spcPts val="2500"/>
              </a:spcAft>
              <a:defRPr/>
            </a:lvl3pPr>
            <a:lvl4pPr>
              <a:spcAft>
                <a:spcPts val="2500"/>
              </a:spcAft>
              <a:defRPr/>
            </a:lvl4pPr>
            <a:lvl5pPr>
              <a:spcAft>
                <a:spcPts val="25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AB6EC6-93CC-4A56-8AA6-0DC65DD90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40" y="1074499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0D5476F-F5C7-55BE-86BE-676D7504E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33896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4D596-1802-4F28-BB33-2E46530A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3E7CE-4565-498B-A26F-70525B28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81D3652-36E4-A7FE-0433-3C187892E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427233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" y="539998"/>
            <a:ext cx="11113199" cy="10395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692000"/>
            <a:ext cx="5412600" cy="40258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520" y="1692000"/>
            <a:ext cx="5412600" cy="402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3F02C-42BC-4C4B-753B-933D31AF4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20124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640" y="540000"/>
            <a:ext cx="11112480" cy="8922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639" y="1440000"/>
            <a:ext cx="5412600" cy="48637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640" y="2052000"/>
            <a:ext cx="54126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4A4E2-EA51-4996-BC4C-CA4D080FA0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9520" y="1440000"/>
            <a:ext cx="5412600" cy="48637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F5F19-0A40-4D1F-A7CA-4226FCF45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9520" y="2052000"/>
            <a:ext cx="54126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B84D285-984F-900C-266E-A81A36D0F5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3273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_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480" cy="5202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639" y="1440000"/>
            <a:ext cx="5412600" cy="48637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640" y="2052000"/>
            <a:ext cx="54126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4A4E2-EA51-4996-BC4C-CA4D080FA0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39520" y="1440000"/>
            <a:ext cx="5412600" cy="48637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F5F19-0A40-4D1F-A7CA-4226FCF45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9520" y="2052000"/>
            <a:ext cx="54126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C07A99-FF4E-4596-A9D6-22B853FE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0E5EFCC-C45D-D719-BE14-974B0D55DA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4318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806120"/>
            <a:ext cx="3602880" cy="385200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  <a:lvl2pPr>
              <a:spcAft>
                <a:spcPts val="1417"/>
              </a:spcAft>
              <a:defRPr/>
            </a:lvl2pPr>
            <a:lvl3pPr>
              <a:spcAft>
                <a:spcPts val="1417"/>
              </a:spcAft>
              <a:defRPr/>
            </a:lvl3pPr>
            <a:lvl4pPr>
              <a:spcAft>
                <a:spcPts val="1417"/>
              </a:spcAft>
              <a:defRPr/>
            </a:lvl4pPr>
            <a:lvl5pPr>
              <a:spcAft>
                <a:spcPts val="141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4BFF50-28A5-467E-9AC3-CF050FB13B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4800" y="1806120"/>
            <a:ext cx="3602880" cy="385200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  <a:lvl2pPr>
              <a:spcAft>
                <a:spcPts val="1417"/>
              </a:spcAft>
              <a:defRPr/>
            </a:lvl2pPr>
            <a:lvl3pPr>
              <a:spcAft>
                <a:spcPts val="1417"/>
              </a:spcAft>
              <a:defRPr/>
            </a:lvl3pPr>
            <a:lvl4pPr>
              <a:spcAft>
                <a:spcPts val="1417"/>
              </a:spcAft>
              <a:defRPr/>
            </a:lvl4pPr>
            <a:lvl5pPr>
              <a:spcAft>
                <a:spcPts val="141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ECA63-0E14-442A-9450-7EF7615AE1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9600" y="1806120"/>
            <a:ext cx="3602880" cy="385200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  <a:lvl2pPr>
              <a:spcAft>
                <a:spcPts val="1417"/>
              </a:spcAft>
              <a:defRPr/>
            </a:lvl2pPr>
            <a:lvl3pPr>
              <a:spcAft>
                <a:spcPts val="1417"/>
              </a:spcAft>
              <a:defRPr/>
            </a:lvl3pPr>
            <a:lvl4pPr>
              <a:spcAft>
                <a:spcPts val="1417"/>
              </a:spcAft>
              <a:defRPr/>
            </a:lvl4pPr>
            <a:lvl5pPr>
              <a:spcAft>
                <a:spcPts val="141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CB4F033-8250-9672-84E3-3BE92507A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6282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lt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" y="539999"/>
            <a:ext cx="11113199" cy="5678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806120"/>
            <a:ext cx="3602880" cy="406836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  <a:lvl2pPr>
              <a:spcAft>
                <a:spcPts val="1417"/>
              </a:spcAft>
              <a:defRPr/>
            </a:lvl2pPr>
            <a:lvl3pPr>
              <a:spcAft>
                <a:spcPts val="1417"/>
              </a:spcAft>
              <a:defRPr/>
            </a:lvl3pPr>
            <a:lvl4pPr>
              <a:spcAft>
                <a:spcPts val="1417"/>
              </a:spcAft>
              <a:defRPr/>
            </a:lvl4pPr>
            <a:lvl5pPr>
              <a:spcAft>
                <a:spcPts val="141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4BFF50-28A5-467E-9AC3-CF050FB13B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4800" y="1806120"/>
            <a:ext cx="3602880" cy="406836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  <a:lvl2pPr>
              <a:spcAft>
                <a:spcPts val="1417"/>
              </a:spcAft>
              <a:defRPr/>
            </a:lvl2pPr>
            <a:lvl3pPr>
              <a:spcAft>
                <a:spcPts val="1417"/>
              </a:spcAft>
              <a:defRPr/>
            </a:lvl3pPr>
            <a:lvl4pPr>
              <a:spcAft>
                <a:spcPts val="1417"/>
              </a:spcAft>
              <a:defRPr/>
            </a:lvl4pPr>
            <a:lvl5pPr>
              <a:spcAft>
                <a:spcPts val="141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ECA63-0E14-442A-9450-7EF7615AE1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9600" y="1806120"/>
            <a:ext cx="3602880" cy="406836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  <a:lvl2pPr>
              <a:spcAft>
                <a:spcPts val="1417"/>
              </a:spcAft>
              <a:defRPr/>
            </a:lvl2pPr>
            <a:lvl3pPr>
              <a:spcAft>
                <a:spcPts val="1417"/>
              </a:spcAft>
              <a:defRPr/>
            </a:lvl3pPr>
            <a:lvl4pPr>
              <a:spcAft>
                <a:spcPts val="1417"/>
              </a:spcAft>
              <a:defRPr/>
            </a:lvl4pPr>
            <a:lvl5pPr>
              <a:spcAft>
                <a:spcPts val="1417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CCB729E-96AA-4EB6-85A8-862BCAB92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640" y="983520"/>
            <a:ext cx="11112500" cy="360762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FD40DFB-A654-B42F-B826-2757F5549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423694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D18F1-62C6-4D3C-B6FE-A439748B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" y="539999"/>
            <a:ext cx="11113199" cy="900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EC6F-29BA-448E-8613-3918076C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40" y="1806120"/>
            <a:ext cx="11113200" cy="385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14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12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10 </a:t>
            </a:r>
            <a:r>
              <a:rPr lang="en-US" dirty="0" err="1"/>
              <a:t>pt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0CD4-5CA7-491D-92FC-64A8ED986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334" y="6232976"/>
            <a:ext cx="569504" cy="3067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sp>
        <p:nvSpPr>
          <p:cNvPr id="42" name="Freeform 35">
            <a:extLst>
              <a:ext uri="{FF2B5EF4-FFF2-40B4-BE49-F238E27FC236}">
                <a16:creationId xmlns:a16="http://schemas.microsoft.com/office/drawing/2014/main" id="{AB46CAE8-87BC-4EC6-A6D8-33CF52643938}"/>
              </a:ext>
            </a:extLst>
          </p:cNvPr>
          <p:cNvSpPr>
            <a:spLocks/>
          </p:cNvSpPr>
          <p:nvPr userDrawn="1"/>
        </p:nvSpPr>
        <p:spPr bwMode="auto">
          <a:xfrm>
            <a:off x="7902575" y="457200"/>
            <a:ext cx="3111500" cy="2438400"/>
          </a:xfrm>
          <a:custGeom>
            <a:avLst/>
            <a:gdLst>
              <a:gd name="T0" fmla="*/ 1162 w 1960"/>
              <a:gd name="T1" fmla="*/ 0 h 1536"/>
              <a:gd name="T2" fmla="*/ 0 w 1960"/>
              <a:gd name="T3" fmla="*/ 688 h 1536"/>
              <a:gd name="T4" fmla="*/ 0 w 1960"/>
              <a:gd name="T5" fmla="*/ 1536 h 1536"/>
              <a:gd name="T6" fmla="*/ 256 w 1960"/>
              <a:gd name="T7" fmla="*/ 1377 h 1536"/>
              <a:gd name="T8" fmla="*/ 256 w 1960"/>
              <a:gd name="T9" fmla="*/ 845 h 1536"/>
              <a:gd name="T10" fmla="*/ 1152 w 1960"/>
              <a:gd name="T11" fmla="*/ 320 h 1536"/>
              <a:gd name="T12" fmla="*/ 1684 w 1960"/>
              <a:gd name="T13" fmla="*/ 630 h 1536"/>
              <a:gd name="T14" fmla="*/ 1960 w 1960"/>
              <a:gd name="T15" fmla="*/ 473 h 1536"/>
              <a:gd name="T16" fmla="*/ 1162 w 1960"/>
              <a:gd name="T17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0" h="1536">
                <a:moveTo>
                  <a:pt x="1162" y="0"/>
                </a:moveTo>
                <a:lnTo>
                  <a:pt x="0" y="688"/>
                </a:lnTo>
                <a:lnTo>
                  <a:pt x="0" y="1536"/>
                </a:lnTo>
                <a:lnTo>
                  <a:pt x="256" y="1377"/>
                </a:lnTo>
                <a:lnTo>
                  <a:pt x="256" y="845"/>
                </a:lnTo>
                <a:lnTo>
                  <a:pt x="1152" y="320"/>
                </a:lnTo>
                <a:lnTo>
                  <a:pt x="1684" y="630"/>
                </a:lnTo>
                <a:lnTo>
                  <a:pt x="1960" y="473"/>
                </a:lnTo>
                <a:lnTo>
                  <a:pt x="11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4" name="Freeform 37">
            <a:extLst>
              <a:ext uri="{FF2B5EF4-FFF2-40B4-BE49-F238E27FC236}">
                <a16:creationId xmlns:a16="http://schemas.microsoft.com/office/drawing/2014/main" id="{52DBC206-1350-4310-BB7A-8BA7862F9B36}"/>
              </a:ext>
            </a:extLst>
          </p:cNvPr>
          <p:cNvSpPr>
            <a:spLocks/>
          </p:cNvSpPr>
          <p:nvPr userDrawn="1"/>
        </p:nvSpPr>
        <p:spPr bwMode="auto">
          <a:xfrm>
            <a:off x="7131050" y="-11113"/>
            <a:ext cx="5060950" cy="3344863"/>
          </a:xfrm>
          <a:custGeom>
            <a:avLst/>
            <a:gdLst>
              <a:gd name="T0" fmla="*/ 2054 w 3188"/>
              <a:gd name="T1" fmla="*/ 0 h 2107"/>
              <a:gd name="T2" fmla="*/ 1220 w 3188"/>
              <a:gd name="T3" fmla="*/ 0 h 2107"/>
              <a:gd name="T4" fmla="*/ 0 w 3188"/>
              <a:gd name="T5" fmla="*/ 712 h 2107"/>
              <a:gd name="T6" fmla="*/ 0 w 3188"/>
              <a:gd name="T7" fmla="*/ 2107 h 2107"/>
              <a:gd name="T8" fmla="*/ 282 w 3188"/>
              <a:gd name="T9" fmla="*/ 1948 h 2107"/>
              <a:gd name="T10" fmla="*/ 282 w 3188"/>
              <a:gd name="T11" fmla="*/ 870 h 2107"/>
              <a:gd name="T12" fmla="*/ 1648 w 3188"/>
              <a:gd name="T13" fmla="*/ 74 h 2107"/>
              <a:gd name="T14" fmla="*/ 2876 w 3188"/>
              <a:gd name="T15" fmla="*/ 790 h 2107"/>
              <a:gd name="T16" fmla="*/ 2678 w 3188"/>
              <a:gd name="T17" fmla="*/ 907 h 2107"/>
              <a:gd name="T18" fmla="*/ 2216 w 3188"/>
              <a:gd name="T19" fmla="*/ 1172 h 2107"/>
              <a:gd name="T20" fmla="*/ 1638 w 3188"/>
              <a:gd name="T21" fmla="*/ 836 h 2107"/>
              <a:gd name="T22" fmla="*/ 920 w 3188"/>
              <a:gd name="T23" fmla="*/ 1252 h 2107"/>
              <a:gd name="T24" fmla="*/ 920 w 3188"/>
              <a:gd name="T25" fmla="*/ 1568 h 2107"/>
              <a:gd name="T26" fmla="*/ 1218 w 3188"/>
              <a:gd name="T27" fmla="*/ 1403 h 2107"/>
              <a:gd name="T28" fmla="*/ 1642 w 3188"/>
              <a:gd name="T29" fmla="*/ 1156 h 2107"/>
              <a:gd name="T30" fmla="*/ 2208 w 3188"/>
              <a:gd name="T31" fmla="*/ 1490 h 2107"/>
              <a:gd name="T32" fmla="*/ 3188 w 3188"/>
              <a:gd name="T33" fmla="*/ 923 h 2107"/>
              <a:gd name="T34" fmla="*/ 3188 w 3188"/>
              <a:gd name="T35" fmla="*/ 663 h 2107"/>
              <a:gd name="T36" fmla="*/ 2054 w 3188"/>
              <a:gd name="T37" fmla="*/ 0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88" h="2107">
                <a:moveTo>
                  <a:pt x="2054" y="0"/>
                </a:moveTo>
                <a:lnTo>
                  <a:pt x="1220" y="0"/>
                </a:lnTo>
                <a:lnTo>
                  <a:pt x="0" y="712"/>
                </a:lnTo>
                <a:lnTo>
                  <a:pt x="0" y="2107"/>
                </a:lnTo>
                <a:lnTo>
                  <a:pt x="282" y="1948"/>
                </a:lnTo>
                <a:lnTo>
                  <a:pt x="282" y="870"/>
                </a:lnTo>
                <a:lnTo>
                  <a:pt x="1648" y="74"/>
                </a:lnTo>
                <a:lnTo>
                  <a:pt x="2876" y="790"/>
                </a:lnTo>
                <a:lnTo>
                  <a:pt x="2678" y="907"/>
                </a:lnTo>
                <a:lnTo>
                  <a:pt x="2216" y="1172"/>
                </a:lnTo>
                <a:lnTo>
                  <a:pt x="1638" y="836"/>
                </a:lnTo>
                <a:lnTo>
                  <a:pt x="920" y="1252"/>
                </a:lnTo>
                <a:lnTo>
                  <a:pt x="920" y="1568"/>
                </a:lnTo>
                <a:lnTo>
                  <a:pt x="1218" y="1403"/>
                </a:lnTo>
                <a:lnTo>
                  <a:pt x="1642" y="1156"/>
                </a:lnTo>
                <a:lnTo>
                  <a:pt x="2208" y="1490"/>
                </a:lnTo>
                <a:lnTo>
                  <a:pt x="3188" y="923"/>
                </a:lnTo>
                <a:lnTo>
                  <a:pt x="3188" y="663"/>
                </a:lnTo>
                <a:lnTo>
                  <a:pt x="20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6" name="Freeform 39">
            <a:extLst>
              <a:ext uri="{FF2B5EF4-FFF2-40B4-BE49-F238E27FC236}">
                <a16:creationId xmlns:a16="http://schemas.microsoft.com/office/drawing/2014/main" id="{11EE65C1-A94F-4BCA-97D3-C11F58E625A2}"/>
              </a:ext>
            </a:extLst>
          </p:cNvPr>
          <p:cNvSpPr>
            <a:spLocks/>
          </p:cNvSpPr>
          <p:nvPr userDrawn="1"/>
        </p:nvSpPr>
        <p:spPr bwMode="auto">
          <a:xfrm>
            <a:off x="7131050" y="1871662"/>
            <a:ext cx="5060950" cy="3654426"/>
          </a:xfrm>
          <a:custGeom>
            <a:avLst/>
            <a:gdLst>
              <a:gd name="T0" fmla="*/ 3188 w 3188"/>
              <a:gd name="T1" fmla="*/ 0 h 2302"/>
              <a:gd name="T2" fmla="*/ 2992 w 3188"/>
              <a:gd name="T3" fmla="*/ 109 h 2302"/>
              <a:gd name="T4" fmla="*/ 2992 w 3188"/>
              <a:gd name="T5" fmla="*/ 1188 h 2302"/>
              <a:gd name="T6" fmla="*/ 1638 w 3188"/>
              <a:gd name="T7" fmla="*/ 1984 h 2302"/>
              <a:gd name="T8" fmla="*/ 414 w 3188"/>
              <a:gd name="T9" fmla="*/ 1266 h 2302"/>
              <a:gd name="T10" fmla="*/ 616 w 3188"/>
              <a:gd name="T11" fmla="*/ 1152 h 2302"/>
              <a:gd name="T12" fmla="*/ 1078 w 3188"/>
              <a:gd name="T13" fmla="*/ 887 h 2302"/>
              <a:gd name="T14" fmla="*/ 1646 w 3188"/>
              <a:gd name="T15" fmla="*/ 1222 h 2302"/>
              <a:gd name="T16" fmla="*/ 2352 w 3188"/>
              <a:gd name="T17" fmla="*/ 804 h 2302"/>
              <a:gd name="T18" fmla="*/ 2352 w 3188"/>
              <a:gd name="T19" fmla="*/ 490 h 2302"/>
              <a:gd name="T20" fmla="*/ 2068 w 3188"/>
              <a:gd name="T21" fmla="*/ 655 h 2302"/>
              <a:gd name="T22" fmla="*/ 1648 w 3188"/>
              <a:gd name="T23" fmla="*/ 903 h 2302"/>
              <a:gd name="T24" fmla="*/ 1074 w 3188"/>
              <a:gd name="T25" fmla="*/ 567 h 2302"/>
              <a:gd name="T26" fmla="*/ 0 w 3188"/>
              <a:gd name="T27" fmla="*/ 1184 h 2302"/>
              <a:gd name="T28" fmla="*/ 0 w 3188"/>
              <a:gd name="T29" fmla="*/ 1345 h 2302"/>
              <a:gd name="T30" fmla="*/ 1636 w 3188"/>
              <a:gd name="T31" fmla="*/ 2302 h 2302"/>
              <a:gd name="T32" fmla="*/ 3188 w 3188"/>
              <a:gd name="T33" fmla="*/ 1395 h 2302"/>
              <a:gd name="T34" fmla="*/ 3188 w 3188"/>
              <a:gd name="T35" fmla="*/ 0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88" h="2302">
                <a:moveTo>
                  <a:pt x="3188" y="0"/>
                </a:moveTo>
                <a:lnTo>
                  <a:pt x="2992" y="109"/>
                </a:lnTo>
                <a:lnTo>
                  <a:pt x="2992" y="1188"/>
                </a:lnTo>
                <a:lnTo>
                  <a:pt x="1638" y="1984"/>
                </a:lnTo>
                <a:lnTo>
                  <a:pt x="414" y="1266"/>
                </a:lnTo>
                <a:lnTo>
                  <a:pt x="616" y="1152"/>
                </a:lnTo>
                <a:lnTo>
                  <a:pt x="1078" y="887"/>
                </a:lnTo>
                <a:lnTo>
                  <a:pt x="1646" y="1222"/>
                </a:lnTo>
                <a:lnTo>
                  <a:pt x="2352" y="804"/>
                </a:lnTo>
                <a:lnTo>
                  <a:pt x="2352" y="490"/>
                </a:lnTo>
                <a:lnTo>
                  <a:pt x="2068" y="655"/>
                </a:lnTo>
                <a:lnTo>
                  <a:pt x="1648" y="903"/>
                </a:lnTo>
                <a:lnTo>
                  <a:pt x="1074" y="567"/>
                </a:lnTo>
                <a:lnTo>
                  <a:pt x="0" y="1184"/>
                </a:lnTo>
                <a:lnTo>
                  <a:pt x="0" y="1345"/>
                </a:lnTo>
                <a:lnTo>
                  <a:pt x="1636" y="2302"/>
                </a:lnTo>
                <a:lnTo>
                  <a:pt x="3188" y="1395"/>
                </a:lnTo>
                <a:lnTo>
                  <a:pt x="31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48" name="Freeform 41">
            <a:extLst>
              <a:ext uri="{FF2B5EF4-FFF2-40B4-BE49-F238E27FC236}">
                <a16:creationId xmlns:a16="http://schemas.microsoft.com/office/drawing/2014/main" id="{82DE1F1A-B6A9-4982-AE95-1CF62EC168C6}"/>
              </a:ext>
            </a:extLst>
          </p:cNvPr>
          <p:cNvSpPr>
            <a:spLocks/>
          </p:cNvSpPr>
          <p:nvPr userDrawn="1"/>
        </p:nvSpPr>
        <p:spPr bwMode="auto">
          <a:xfrm>
            <a:off x="8480425" y="2232025"/>
            <a:ext cx="3076575" cy="2435225"/>
          </a:xfrm>
          <a:custGeom>
            <a:avLst/>
            <a:gdLst>
              <a:gd name="T0" fmla="*/ 1938 w 1938"/>
              <a:gd name="T1" fmla="*/ 0 h 1534"/>
              <a:gd name="T2" fmla="*/ 1682 w 1938"/>
              <a:gd name="T3" fmla="*/ 159 h 1534"/>
              <a:gd name="T4" fmla="*/ 1682 w 1938"/>
              <a:gd name="T5" fmla="*/ 692 h 1534"/>
              <a:gd name="T6" fmla="*/ 796 w 1938"/>
              <a:gd name="T7" fmla="*/ 1216 h 1534"/>
              <a:gd name="T8" fmla="*/ 276 w 1938"/>
              <a:gd name="T9" fmla="*/ 907 h 1534"/>
              <a:gd name="T10" fmla="*/ 0 w 1938"/>
              <a:gd name="T11" fmla="*/ 1064 h 1534"/>
              <a:gd name="T12" fmla="*/ 788 w 1938"/>
              <a:gd name="T13" fmla="*/ 1534 h 1534"/>
              <a:gd name="T14" fmla="*/ 1938 w 1938"/>
              <a:gd name="T15" fmla="*/ 848 h 1534"/>
              <a:gd name="T16" fmla="*/ 1938 w 1938"/>
              <a:gd name="T17" fmla="*/ 0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38" h="1534">
                <a:moveTo>
                  <a:pt x="1938" y="0"/>
                </a:moveTo>
                <a:lnTo>
                  <a:pt x="1682" y="159"/>
                </a:lnTo>
                <a:lnTo>
                  <a:pt x="1682" y="692"/>
                </a:lnTo>
                <a:lnTo>
                  <a:pt x="796" y="1216"/>
                </a:lnTo>
                <a:lnTo>
                  <a:pt x="276" y="907"/>
                </a:lnTo>
                <a:lnTo>
                  <a:pt x="0" y="1064"/>
                </a:lnTo>
                <a:lnTo>
                  <a:pt x="788" y="1534"/>
                </a:lnTo>
                <a:lnTo>
                  <a:pt x="1938" y="848"/>
                </a:lnTo>
                <a:lnTo>
                  <a:pt x="19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CA985C-4DE2-D739-8746-3BE65E95E6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9842" y="6365048"/>
            <a:ext cx="8999049" cy="7257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3A6A1-9DC2-1CD5-CD8E-3F28DEEC1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99842" y="5992292"/>
            <a:ext cx="9352996" cy="306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Title of the presentation goes here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FFC9D9A-2C8E-60EE-FD52-D5F3395D5FD6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2" y="5828590"/>
            <a:ext cx="966550" cy="7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63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5" r:id="rId19"/>
    <p:sldLayoutId id="2147483654" r:id="rId20"/>
    <p:sldLayoutId id="2147483655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417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1417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417"/>
        </a:spcAft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73038" algn="l" defTabSz="914400" rtl="0" eaLnBrk="1" latinLnBrk="0" hangingPunct="1">
        <a:lnSpc>
          <a:spcPct val="100000"/>
        </a:lnSpc>
        <a:spcBef>
          <a:spcPts val="500"/>
        </a:spcBef>
        <a:spcAft>
          <a:spcPts val="1417"/>
        </a:spcAft>
        <a:buClr>
          <a:schemeClr val="accent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85738" algn="l" defTabSz="914400" rtl="0" eaLnBrk="1" latinLnBrk="0" hangingPunct="1">
        <a:lnSpc>
          <a:spcPct val="100000"/>
        </a:lnSpc>
        <a:spcBef>
          <a:spcPts val="500"/>
        </a:spcBef>
        <a:spcAft>
          <a:spcPts val="1417"/>
        </a:spcAft>
        <a:buClr>
          <a:schemeClr val="accent6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pf.eu/" TargetMode="External"/><Relationship Id="rId2" Type="http://schemas.openxmlformats.org/officeDocument/2006/relationships/hyperlink" Target="mailto:kathryn.bulanowski@epf.eu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epfconferenc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59CE52-7133-479A-AD3D-F9505162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109" y="2116412"/>
            <a:ext cx="9055399" cy="289874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br>
              <a:rPr lang="en-GB" dirty="0"/>
            </a:br>
            <a:br>
              <a:rPr lang="en-GB" sz="1800" dirty="0"/>
            </a:br>
            <a:r>
              <a:rPr lang="en-GB" sz="4400" dirty="0"/>
              <a:t>Leaving no one behind: safe, accessible and inclusive mobility</a:t>
            </a:r>
            <a:endParaRPr lang="en-GB" sz="4400" dirty="0">
              <a:cs typeface="Arial Bold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800F7A3-5351-46B4-9359-9C2497059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441" y="596146"/>
            <a:ext cx="4346296" cy="383947"/>
          </a:xfrm>
        </p:spPr>
        <p:txBody>
          <a:bodyPr vert="horz" lIns="0" tIns="0" rIns="0" bIns="0" rtlCol="0" anchor="t">
            <a:noAutofit/>
          </a:bodyPr>
          <a:lstStyle/>
          <a:p>
            <a:pPr algn="r"/>
            <a:r>
              <a:rPr lang="en-US" sz="1600" dirty="0">
                <a:cs typeface="Arial"/>
              </a:rPr>
              <a:t>Katie Bulanowski</a:t>
            </a:r>
            <a:endParaRPr lang="it-IT" sz="1600" dirty="0">
              <a:cs typeface="Arial"/>
            </a:endParaRPr>
          </a:p>
          <a:p>
            <a:pPr algn="r"/>
            <a:r>
              <a:rPr lang="en-US" sz="1600" dirty="0">
                <a:cs typeface="Arial"/>
              </a:rPr>
              <a:t>Project Manager</a:t>
            </a:r>
            <a:endParaRPr lang="it-IT" sz="1600" dirty="0">
              <a:cs typeface="Arial"/>
            </a:endParaRPr>
          </a:p>
          <a:p>
            <a:pPr algn="r"/>
            <a:r>
              <a:rPr lang="it-IT" sz="1600" dirty="0" err="1">
                <a:cs typeface="Arial"/>
              </a:rPr>
              <a:t>European</a:t>
            </a:r>
            <a:r>
              <a:rPr lang="it-IT" sz="1600" dirty="0">
                <a:cs typeface="Arial"/>
              </a:rPr>
              <a:t> </a:t>
            </a:r>
            <a:r>
              <a:rPr lang="it-IT" sz="1600" dirty="0" err="1">
                <a:cs typeface="Arial"/>
              </a:rPr>
              <a:t>Passengers</a:t>
            </a:r>
            <a:r>
              <a:rPr lang="it-IT" sz="1600" dirty="0">
                <a:cs typeface="Arial"/>
              </a:rPr>
              <a:t>’ Federation</a:t>
            </a:r>
          </a:p>
          <a:p>
            <a:pPr algn="r"/>
            <a:endParaRPr lang="en-GB" sz="1800" dirty="0">
              <a:cs typeface="Arial"/>
            </a:endParaRPr>
          </a:p>
          <a:p>
            <a:pPr algn="r"/>
            <a:endParaRPr lang="en-GB" sz="1600" dirty="0">
              <a:cs typeface="Arial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2FB533-4F8D-1319-25C2-EC95C72D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Title of the presentation goes here</a:t>
            </a:r>
            <a:endParaRPr lang="en-B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F1C236-EDD9-B6AA-CBE1-6AEE492D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3E1F-2029-46F2-93A3-CEAC75424309}" type="slidenum">
              <a:rPr lang="en-BE" smtClean="0"/>
              <a:pPr/>
              <a:t>1</a:t>
            </a:fld>
            <a:endParaRPr lang="en-BE" dirty="0"/>
          </a:p>
        </p:txBody>
      </p:sp>
      <p:sp>
        <p:nvSpPr>
          <p:cNvPr id="2" name="Subtitle 7">
            <a:extLst>
              <a:ext uri="{FF2B5EF4-FFF2-40B4-BE49-F238E27FC236}">
                <a16:creationId xmlns:a16="http://schemas.microsoft.com/office/drawing/2014/main" id="{2860366E-A9E6-C31A-6689-8A20067C0F17}"/>
              </a:ext>
            </a:extLst>
          </p:cNvPr>
          <p:cNvSpPr txBox="1">
            <a:spLocks/>
          </p:cNvSpPr>
          <p:nvPr/>
        </p:nvSpPr>
        <p:spPr>
          <a:xfrm>
            <a:off x="9530497" y="6131251"/>
            <a:ext cx="1988409" cy="254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417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rgbClr val="78797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Date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251785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02F2C8-7526-4761-93A1-5EDC47B6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Objectives</a:t>
            </a:r>
            <a:endParaRPr lang="en-B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0C5767-D181-4198-9BB9-2A18C9D03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Represent passengers’ views at European level</a:t>
            </a:r>
          </a:p>
          <a:p>
            <a:r>
              <a:rPr lang="en-GB" dirty="0"/>
              <a:t>Advocate for strong passenger rights</a:t>
            </a:r>
          </a:p>
          <a:p>
            <a:r>
              <a:rPr lang="en-GB" dirty="0"/>
              <a:t>Shape a better (multi-modal) travel experience</a:t>
            </a:r>
          </a:p>
          <a:p>
            <a:r>
              <a:rPr lang="en-GB" dirty="0"/>
              <a:t>Tackle transport poverty</a:t>
            </a:r>
          </a:p>
          <a:p>
            <a:r>
              <a:rPr lang="en-GB" dirty="0"/>
              <a:t>Put end-users at the centre when new mobility services are developed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58EA-9593-4F14-A576-AFFFF897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2</a:t>
            </a:fld>
            <a:r>
              <a:rPr lang="en-GB"/>
              <a:t>  </a:t>
            </a:r>
            <a:endParaRPr lang="en-BE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D58C7E-C5BD-43A5-D84C-E37A49E38B3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2504"/>
          <a:stretch/>
        </p:blipFill>
        <p:spPr>
          <a:xfrm>
            <a:off x="6240462" y="1254880"/>
            <a:ext cx="5411657" cy="4058258"/>
          </a:xfr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7DADA86-A958-1532-757E-5795A83AAE2D}"/>
              </a:ext>
            </a:extLst>
          </p:cNvPr>
          <p:cNvSpPr txBox="1">
            <a:spLocks/>
          </p:cNvSpPr>
          <p:nvPr/>
        </p:nvSpPr>
        <p:spPr>
          <a:xfrm>
            <a:off x="2299123" y="6011280"/>
            <a:ext cx="9352996" cy="306720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rgbClr val="898989"/>
                </a:solidFill>
              </a:rPr>
              <a:t>Leaving no one behind: safe, accessible and inclusive mobility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6AD81AC-E4B7-8776-FC69-DC969E7AE71C}"/>
              </a:ext>
            </a:extLst>
          </p:cNvPr>
          <p:cNvSpPr txBox="1">
            <a:spLocks/>
          </p:cNvSpPr>
          <p:nvPr/>
        </p:nvSpPr>
        <p:spPr>
          <a:xfrm>
            <a:off x="539640" y="1074499"/>
            <a:ext cx="11112500" cy="360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417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05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cs typeface="Arial"/>
              </a:rPr>
              <a:t>About EPF</a:t>
            </a:r>
          </a:p>
        </p:txBody>
      </p:sp>
    </p:spTree>
    <p:extLst>
      <p:ext uri="{BB962C8B-B14F-4D97-AF65-F5344CB8AC3E}">
        <p14:creationId xmlns:p14="http://schemas.microsoft.com/office/powerpoint/2010/main" val="314402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2A8F-463D-40CE-BBD3-448209AD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Not all needs are the same…</a:t>
            </a:r>
            <a:br>
              <a:rPr lang="en-GB" dirty="0"/>
            </a:br>
            <a:r>
              <a:rPr lang="en-GB" dirty="0"/>
              <a:t> </a:t>
            </a:r>
            <a:endParaRPr lang="en-GB" dirty="0">
              <a:solidFill>
                <a:srgbClr val="042C3C"/>
              </a:solidFill>
              <a:cs typeface="Arial Bold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E3BA0-6F05-4ECC-A3E4-6E7D8DAA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4D55D-E6FE-8672-BFF7-6EE586FA2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Leaving no one behind: safe, accessible and inclusive mobility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6034FB-0B1D-93AF-2E0C-6987BB4B2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27" y="2653621"/>
            <a:ext cx="3933080" cy="2095052"/>
          </a:xfrm>
          <a:prstGeom prst="rect">
            <a:avLst/>
          </a:prstGeom>
        </p:spPr>
      </p:pic>
      <p:pic>
        <p:nvPicPr>
          <p:cNvPr id="9" name="Grafik 92">
            <a:extLst>
              <a:ext uri="{FF2B5EF4-FFF2-40B4-BE49-F238E27FC236}">
                <a16:creationId xmlns:a16="http://schemas.microsoft.com/office/drawing/2014/main" id="{D0D3D0FF-150F-C2D0-48E5-BFDBA7816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5"/>
          <a:stretch/>
        </p:blipFill>
        <p:spPr>
          <a:xfrm>
            <a:off x="2654598" y="1752709"/>
            <a:ext cx="6882804" cy="426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A13CBD-A9E1-C56D-E682-F7078148D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07" y="2458962"/>
            <a:ext cx="4550979" cy="228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F79B4D-7F9A-889C-1899-FA3FED918044}"/>
              </a:ext>
            </a:extLst>
          </p:cNvPr>
          <p:cNvSpPr txBox="1"/>
          <p:nvPr/>
        </p:nvSpPr>
        <p:spPr>
          <a:xfrm>
            <a:off x="7982238" y="6365557"/>
            <a:ext cx="386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184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Source: © </a:t>
            </a:r>
            <a:r>
              <a:rPr lang="en-US" sz="1200" dirty="0" err="1">
                <a:solidFill>
                  <a:srgbClr val="00184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HiReach</a:t>
            </a:r>
            <a:r>
              <a:rPr lang="en-US" sz="1200" dirty="0">
                <a:solidFill>
                  <a:srgbClr val="00184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project (https://hireach-project.eu/) </a:t>
            </a:r>
            <a:endParaRPr lang="en-BE" sz="1200" dirty="0">
              <a:solidFill>
                <a:srgbClr val="0018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5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2A8F-463D-40CE-BBD3-448209AD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Transport poverty</a:t>
            </a:r>
            <a:br>
              <a:rPr lang="en-GB" dirty="0"/>
            </a:br>
            <a:r>
              <a:rPr lang="en-GB" dirty="0"/>
              <a:t> </a:t>
            </a:r>
            <a:endParaRPr lang="en-GB" dirty="0">
              <a:solidFill>
                <a:srgbClr val="042C3C"/>
              </a:solidFill>
              <a:cs typeface="Arial Bold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E3BA0-6F05-4ECC-A3E4-6E7D8DAA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4D55D-E6FE-8672-BFF7-6EE586FA2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Leaving no one behind: safe, accessible and inclusive mobility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812FA-DCB3-1842-5051-C4FAD695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93" y="2236159"/>
            <a:ext cx="9527928" cy="3358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EBB24-490E-7EB6-3469-E5D0061745B0}"/>
              </a:ext>
            </a:extLst>
          </p:cNvPr>
          <p:cNvSpPr txBox="1"/>
          <p:nvPr/>
        </p:nvSpPr>
        <p:spPr>
          <a:xfrm>
            <a:off x="7982238" y="6365557"/>
            <a:ext cx="386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184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Source: © </a:t>
            </a:r>
            <a:r>
              <a:rPr lang="en-US" sz="1200" dirty="0" err="1">
                <a:solidFill>
                  <a:srgbClr val="00184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HiReach</a:t>
            </a:r>
            <a:r>
              <a:rPr lang="en-US" sz="1200" dirty="0">
                <a:solidFill>
                  <a:srgbClr val="00184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project (https://hireach-project.eu/) </a:t>
            </a:r>
            <a:endParaRPr lang="en-BE" sz="1200" dirty="0">
              <a:solidFill>
                <a:srgbClr val="00184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4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02F2C8-7526-4761-93A1-5EDC47B6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move forward?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0E732B-97D3-46BE-99D4-7EBD84719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 inclusive &amp; accessible mobility services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0C5767-D181-4198-9BB9-2A18C9D03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Put the end-users first</a:t>
            </a:r>
          </a:p>
          <a:p>
            <a:r>
              <a:rPr lang="en-GB" dirty="0"/>
              <a:t>Involve them in every phase</a:t>
            </a:r>
          </a:p>
          <a:p>
            <a:r>
              <a:rPr lang="en-GB" dirty="0"/>
              <a:t>Reach out to vulnerable groups</a:t>
            </a:r>
          </a:p>
          <a:p>
            <a:r>
              <a:rPr lang="en-GB" dirty="0"/>
              <a:t>Apply Universal Design principles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58EA-9593-4F14-A576-AFFFF897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5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E2E0E4-6191-5CC4-A42A-9295A0E34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Leaving no one behind: safe, accessible and inclusive mobility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9B1631-9C8D-0ECB-0239-DBB0FE70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67" y="1060260"/>
            <a:ext cx="3746119" cy="38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002F2C8-7526-4761-93A1-5EDC47B6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move forward?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0E732B-97D3-46BE-99D4-7EBD84719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Apply a multi-disciplinary approach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0C5767-D181-4198-9BB9-2A18C9D0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640" y="2052000"/>
            <a:ext cx="5412600" cy="960141"/>
          </a:xfrm>
        </p:spPr>
        <p:txBody>
          <a:bodyPr>
            <a:normAutofit/>
          </a:bodyPr>
          <a:lstStyle/>
          <a:p>
            <a:r>
              <a:rPr lang="en-GB" dirty="0"/>
              <a:t>Engage stakeholders &amp; avoid silo-thinking</a:t>
            </a:r>
          </a:p>
          <a:p>
            <a:r>
              <a:rPr lang="en-GB" dirty="0"/>
              <a:t>Adopt public-private cooperation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58EA-9593-4F14-A576-AFFFF897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pPr/>
              <a:t>6</a:t>
            </a:fld>
            <a:r>
              <a:rPr lang="en-GB"/>
              <a:t>  </a:t>
            </a:r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E2E0E4-6191-5CC4-A42A-9295A0E34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Leaving no one behind: safe, accessible and inclusive mobility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1BC07D1-3333-C65E-FF38-584C1141C99E}"/>
              </a:ext>
            </a:extLst>
          </p:cNvPr>
          <p:cNvSpPr txBox="1">
            <a:spLocks/>
          </p:cNvSpPr>
          <p:nvPr/>
        </p:nvSpPr>
        <p:spPr>
          <a:xfrm>
            <a:off x="539639" y="3567048"/>
            <a:ext cx="5412600" cy="36074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417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417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Educate and empower!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F579ACFB-07C1-D0E4-56C8-17969A05B614}"/>
              </a:ext>
            </a:extLst>
          </p:cNvPr>
          <p:cNvSpPr txBox="1">
            <a:spLocks/>
          </p:cNvSpPr>
          <p:nvPr/>
        </p:nvSpPr>
        <p:spPr>
          <a:xfrm>
            <a:off x="539639" y="4093191"/>
            <a:ext cx="5412600" cy="9601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67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67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67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05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67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67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Share knowledge &amp; give feedback</a:t>
            </a:r>
          </a:p>
          <a:p>
            <a:r>
              <a:rPr lang="en-GB" dirty="0"/>
              <a:t>Customize communication</a:t>
            </a:r>
            <a:endParaRPr lang="en-BE" dirty="0"/>
          </a:p>
        </p:txBody>
      </p:sp>
      <p:pic>
        <p:nvPicPr>
          <p:cNvPr id="4" name="Picture Placeholder 10" descr="A cartoon of a person wearing a cape and a mask&#10;&#10;Description automatically generated">
            <a:extLst>
              <a:ext uri="{FF2B5EF4-FFF2-40B4-BE49-F238E27FC236}">
                <a16:creationId xmlns:a16="http://schemas.microsoft.com/office/drawing/2014/main" id="{2F68DF71-587A-01C9-2BF6-A7191CDB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88" r="7888"/>
          <a:stretch>
            <a:fillRect/>
          </a:stretch>
        </p:blipFill>
        <p:spPr>
          <a:xfrm>
            <a:off x="7190533" y="496459"/>
            <a:ext cx="4177553" cy="49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0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B4E60-AB4C-4E36-BC14-2C9D6FBE11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endParaRPr lang="en-B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5FE91F-4E4E-459A-9393-AEE46FDE1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0637" y="2368296"/>
            <a:ext cx="4020785" cy="1265309"/>
          </a:xfrm>
        </p:spPr>
        <p:txBody>
          <a:bodyPr>
            <a:normAutofit/>
          </a:bodyPr>
          <a:lstStyle/>
          <a:p>
            <a:r>
              <a:rPr lang="en-GB" dirty="0"/>
              <a:t>Katie Bulanowski</a:t>
            </a:r>
          </a:p>
          <a:p>
            <a:r>
              <a:rPr lang="en-GB" b="0" dirty="0"/>
              <a:t>European Passengers’ Federation</a:t>
            </a:r>
          </a:p>
          <a:p>
            <a:r>
              <a:rPr lang="en-GB" b="0" dirty="0">
                <a:hlinkClick r:id="rId2"/>
              </a:rPr>
              <a:t>kathryn.bulanowski@epf.eu</a:t>
            </a:r>
            <a:endParaRPr lang="en-GB" b="0" dirty="0"/>
          </a:p>
          <a:p>
            <a:r>
              <a:rPr lang="en-GB" b="0" dirty="0">
                <a:hlinkClick r:id="rId3"/>
              </a:rPr>
              <a:t>epf.eu</a:t>
            </a:r>
            <a:r>
              <a:rPr lang="en-GB" b="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A0311-CF0F-646E-0C8D-8614E8A78C10}"/>
              </a:ext>
            </a:extLst>
          </p:cNvPr>
          <p:cNvSpPr txBox="1"/>
          <p:nvPr/>
        </p:nvSpPr>
        <p:spPr>
          <a:xfrm>
            <a:off x="6303634" y="3910490"/>
            <a:ext cx="3148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8797A"/>
                </a:solidFill>
              </a:rPr>
              <a:t>Join us in Warsaw!</a:t>
            </a:r>
          </a:p>
          <a:p>
            <a:r>
              <a:rPr lang="en-US" dirty="0">
                <a:solidFill>
                  <a:srgbClr val="78797A"/>
                </a:solidFill>
              </a:rPr>
              <a:t>June 21 &amp; 22 </a:t>
            </a:r>
          </a:p>
          <a:p>
            <a:r>
              <a:rPr lang="en-US" dirty="0">
                <a:solidFill>
                  <a:srgbClr val="78797A"/>
                </a:solidFill>
                <a:hlinkClick r:id="rId4"/>
              </a:rPr>
              <a:t>epfconference.eu</a:t>
            </a:r>
            <a:r>
              <a:rPr lang="en-US" dirty="0">
                <a:solidFill>
                  <a:srgbClr val="78797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98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per">
      <a:dk1>
        <a:srgbClr val="000000"/>
      </a:dk1>
      <a:lt1>
        <a:sysClr val="window" lastClr="FFFFFF"/>
      </a:lt1>
      <a:dk2>
        <a:srgbClr val="042C3C"/>
      </a:dk2>
      <a:lt2>
        <a:srgbClr val="E6E6E6"/>
      </a:lt2>
      <a:accent1>
        <a:srgbClr val="D41116"/>
      </a:accent1>
      <a:accent2>
        <a:srgbClr val="E73F17"/>
      </a:accent2>
      <a:accent3>
        <a:srgbClr val="EA8415"/>
      </a:accent3>
      <a:accent4>
        <a:srgbClr val="FABC3C"/>
      </a:accent4>
      <a:accent5>
        <a:srgbClr val="832161"/>
      </a:accent5>
      <a:accent6>
        <a:srgbClr val="49A078"/>
      </a:accent6>
      <a:hlink>
        <a:srgbClr val="1E91D6"/>
      </a:hlink>
      <a:folHlink>
        <a:srgbClr val="9FCC2E"/>
      </a:folHlink>
    </a:clrScheme>
    <a:fontScheme name="UPPER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25EE98C3E9C345A25CFDE4CBBC0DD7" ma:contentTypeVersion="18" ma:contentTypeDescription="Create a new document." ma:contentTypeScope="" ma:versionID="0470f67069eea71f66ac4dd34e269a01">
  <xsd:schema xmlns:xsd="http://www.w3.org/2001/XMLSchema" xmlns:xs="http://www.w3.org/2001/XMLSchema" xmlns:p="http://schemas.microsoft.com/office/2006/metadata/properties" xmlns:ns2="2a92e04d-9337-43f2-8e50-69c7f5503228" xmlns:ns3="78c16552-cbf3-4f1f-97ed-388b5d2a083d" targetNamespace="http://schemas.microsoft.com/office/2006/metadata/properties" ma:root="true" ma:fieldsID="ee0a8488b67036f7412b0150412b057d" ns2:_="" ns3:_="">
    <xsd:import namespace="2a92e04d-9337-43f2-8e50-69c7f5503228"/>
    <xsd:import namespace="78c16552-cbf3-4f1f-97ed-388b5d2a0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2e04d-9337-43f2-8e50-69c7f5503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7779a2c-0543-43b6-a945-f76566364e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16552-cbf3-4f1f-97ed-388b5d2a0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3a36a9-56cf-41e1-8f5c-97f8d5e10c7b}" ma:internalName="TaxCatchAll" ma:showField="CatchAllData" ma:web="78c16552-cbf3-4f1f-97ed-388b5d2a0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92e04d-9337-43f2-8e50-69c7f5503228">
      <Terms xmlns="http://schemas.microsoft.com/office/infopath/2007/PartnerControls"/>
    </lcf76f155ced4ddcb4097134ff3c332f>
    <TaxCatchAll xmlns="78c16552-cbf3-4f1f-97ed-388b5d2a083d" xsi:nil="true"/>
  </documentManagement>
</p:properties>
</file>

<file path=customXml/itemProps1.xml><?xml version="1.0" encoding="utf-8"?>
<ds:datastoreItem xmlns:ds="http://schemas.openxmlformats.org/officeDocument/2006/customXml" ds:itemID="{C7A555FA-9EA4-4223-A072-93A7798AF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ABCC3-3DA0-4859-9095-FA5C08F07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2e04d-9337-43f2-8e50-69c7f5503228"/>
    <ds:schemaRef ds:uri="78c16552-cbf3-4f1f-97ed-388b5d2a0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376DED-EA3E-4ADB-B533-3B9BD1F1BD68}">
  <ds:schemaRefs>
    <ds:schemaRef ds:uri="http://schemas.microsoft.com/office/2006/metadata/properties"/>
    <ds:schemaRef ds:uri="http://schemas.microsoft.com/office/infopath/2007/PartnerControls"/>
    <ds:schemaRef ds:uri="d1d67828-9e76-415c-a8b8-1bc64b5f3bd6"/>
    <ds:schemaRef ds:uri="8b086569-3a69-4b33-a62b-fb2a92037c11"/>
    <ds:schemaRef ds:uri="2a92e04d-9337-43f2-8e50-69c7f5503228"/>
    <ds:schemaRef ds:uri="78c16552-cbf3-4f1f-97ed-388b5d2a08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Bold</vt:lpstr>
      <vt:lpstr>Calibri</vt:lpstr>
      <vt:lpstr>Source Sans Pro</vt:lpstr>
      <vt:lpstr>Office Theme</vt:lpstr>
      <vt:lpstr>  Leaving no one behind: safe, accessible and inclusive mobility</vt:lpstr>
      <vt:lpstr>Main Objectives</vt:lpstr>
      <vt:lpstr>Not all needs are the same…  </vt:lpstr>
      <vt:lpstr>Transport poverty  </vt:lpstr>
      <vt:lpstr>How to move forward?</vt:lpstr>
      <vt:lpstr>How to move forward?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ingrid@morrischapman.onmicrosoft.com</dc:creator>
  <cp:lastModifiedBy>Kathryn Bulanowski</cp:lastModifiedBy>
  <cp:revision>282</cp:revision>
  <dcterms:created xsi:type="dcterms:W3CDTF">2021-02-22T16:54:13Z</dcterms:created>
  <dcterms:modified xsi:type="dcterms:W3CDTF">2024-03-13T12:54:56Z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0x0101004760CC3723EF1D4196865869055C5E92</vt:lpwstr>
  </property>
  <property fmtid="{D5CDD505-2E9C-101B-9397-08002B2CF9AE}" pid="3" name="MediaServiceImageTags">
    <vt:lpwstr/>
  </property>
</Properties>
</file>